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4"/>
  </p:sldMasterIdLst>
  <p:notesMasterIdLst>
    <p:notesMasterId r:id="rId16"/>
  </p:notesMasterIdLst>
  <p:handoutMasterIdLst>
    <p:handoutMasterId r:id="rId17"/>
  </p:handoutMasterIdLst>
  <p:sldIdLst>
    <p:sldId id="666" r:id="rId5"/>
    <p:sldId id="673" r:id="rId6"/>
    <p:sldId id="418" r:id="rId7"/>
    <p:sldId id="658" r:id="rId8"/>
    <p:sldId id="659" r:id="rId9"/>
    <p:sldId id="669" r:id="rId10"/>
    <p:sldId id="672" r:id="rId11"/>
    <p:sldId id="671" r:id="rId12"/>
    <p:sldId id="670" r:id="rId13"/>
    <p:sldId id="660" r:id="rId14"/>
    <p:sldId id="6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92B"/>
    <a:srgbClr val="F9F9F9"/>
    <a:srgbClr val="F7B443"/>
    <a:srgbClr val="002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461"/>
    <p:restoredTop sz="73576"/>
  </p:normalViewPr>
  <p:slideViewPr>
    <p:cSldViewPr snapToGrid="0">
      <p:cViewPr varScale="1">
        <p:scale>
          <a:sx n="74" d="100"/>
          <a:sy n="74" d="100"/>
        </p:scale>
        <p:origin x="1408" y="176"/>
      </p:cViewPr>
      <p:guideLst>
        <p:guide orient="horz" pos="2160"/>
        <p:guide pos="2880"/>
      </p:guideLst>
    </p:cSldViewPr>
  </p:slideViewPr>
  <p:outlineViewPr>
    <p:cViewPr>
      <p:scale>
        <a:sx n="33" d="100"/>
        <a:sy n="33" d="100"/>
      </p:scale>
      <p:origin x="0" y="-1424"/>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3472" y="16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72D8D-FB06-49F8-80F3-966BA7A33CAB}" type="datetimeFigureOut">
              <a:rPr lang="en-GB" smtClean="0"/>
              <a:t>10/06/2021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65D6-E927-4CD6-BB6D-7C5E4BEAA1EF}" type="slidenum">
              <a:rPr lang="en-GB" smtClean="0"/>
              <a:t>‹#›</a:t>
            </a:fld>
            <a:endParaRPr lang="en-GB"/>
          </a:p>
        </p:txBody>
      </p:sp>
    </p:spTree>
    <p:extLst>
      <p:ext uri="{BB962C8B-B14F-4D97-AF65-F5344CB8AC3E}">
        <p14:creationId xmlns:p14="http://schemas.microsoft.com/office/powerpoint/2010/main" val="32880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92B64-956F-4AA1-9D00-91265D8096D4}" type="datetimeFigureOut">
              <a:rPr lang="en-GB" smtClean="0"/>
              <a:t>10/06/2021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1D15-B5DE-4BD5-A4FB-8CE7A139D482}" type="slidenum">
              <a:rPr lang="en-GB" smtClean="0"/>
              <a:t>‹#›</a:t>
            </a:fld>
            <a:endParaRPr lang="en-GB"/>
          </a:p>
        </p:txBody>
      </p:sp>
    </p:spTree>
    <p:extLst>
      <p:ext uri="{BB962C8B-B14F-4D97-AF65-F5344CB8AC3E}">
        <p14:creationId xmlns:p14="http://schemas.microsoft.com/office/powerpoint/2010/main" val="38540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 </a:t>
            </a:r>
            <a:br>
              <a:rPr lang="en-US" dirty="0"/>
            </a:br>
            <a:r>
              <a:rPr lang="en-US" dirty="0"/>
              <a:t>Super excited to share with you the conversations we’ve been having in developing our project. </a:t>
            </a:r>
            <a:br>
              <a:rPr lang="en-US" dirty="0"/>
            </a:br>
            <a:r>
              <a:rPr lang="en-US" dirty="0"/>
              <a:t>Discursive, collaborative session</a:t>
            </a:r>
            <a:br>
              <a:rPr lang="en-US" dirty="0"/>
            </a:br>
            <a:r>
              <a:rPr lang="en-US" dirty="0"/>
              <a:t>Joined by members of the project team – not everyone could make to day . </a:t>
            </a:r>
            <a:br>
              <a:rPr lang="en-US" dirty="0"/>
            </a:br>
            <a:r>
              <a:rPr lang="en-US" dirty="0"/>
              <a:t>Also my colleague Hannah Hyde who will co-</a:t>
            </a:r>
            <a:r>
              <a:rPr lang="en-US" dirty="0" err="1"/>
              <a:t>facilaiintg</a:t>
            </a:r>
            <a:r>
              <a:rPr lang="en-US" dirty="0"/>
              <a:t> the session with us and running the Q&amp;A.</a:t>
            </a:r>
            <a:br>
              <a:rPr lang="en-US" dirty="0"/>
            </a:br>
            <a:br>
              <a:rPr lang="en-US" dirty="0"/>
            </a:br>
            <a:r>
              <a:rPr lang="en-US" dirty="0"/>
              <a:t>Housekeeping Blackboard</a:t>
            </a:r>
            <a:br>
              <a:rPr lang="en-US" dirty="0"/>
            </a:br>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1</a:t>
            </a:fld>
            <a:endParaRPr lang="en-GB"/>
          </a:p>
        </p:txBody>
      </p:sp>
    </p:spTree>
    <p:extLst>
      <p:ext uri="{BB962C8B-B14F-4D97-AF65-F5344CB8AC3E}">
        <p14:creationId xmlns:p14="http://schemas.microsoft.com/office/powerpoint/2010/main" val="1278525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also constructed themes on expectation of staff development that builds on the </a:t>
            </a:r>
            <a:r>
              <a:rPr lang="en-US" dirty="0" err="1">
                <a:cs typeface="Calibri"/>
              </a:rPr>
              <a:t>Chsiropher</a:t>
            </a:r>
            <a:r>
              <a:rPr lang="en-US" dirty="0">
                <a:cs typeface="Calibri"/>
              </a:rPr>
              <a:t> </a:t>
            </a:r>
            <a:r>
              <a:rPr lang="en-US" dirty="0"/>
              <a:t>Deneen* and David </a:t>
            </a:r>
            <a:r>
              <a:rPr lang="en-US" dirty="0" err="1"/>
              <a:t>Boud's</a:t>
            </a:r>
            <a:r>
              <a:rPr lang="en-US" dirty="0"/>
              <a:t> findings on epistemic, procedural and pragmatic resistance as our participants highlighted different needs with some wanting a more practical approach and others a more theoretical exploration of the rationale; this reveals a tension in participants between those looking for the ‘how do I do this? to’ and those questions 'why am I doing this?’</a:t>
            </a:r>
            <a:endParaRPr lang="en-US" dirty="0">
              <a:cs typeface="Calibri"/>
            </a:endParaRPr>
          </a:p>
          <a:p>
            <a:endParaRPr lang="en-US" dirty="0"/>
          </a:p>
          <a:p>
            <a:endParaRPr lang="en-US" dirty="0"/>
          </a:p>
          <a:p>
            <a:pPr>
              <a:defRPr/>
            </a:pPr>
            <a:r>
              <a:rPr lang="en-GB" dirty="0">
                <a:cs typeface="+mn-lt"/>
              </a:rPr>
              <a:t>We really wanted to build on the importance of 'listening', both as an arts-based method and also a place for affective transformation as Carl Rogers states: it can be a most force for change.  As the pandemic progressed we also identified the additional benefit of the podcast was that we could move away from the screen. </a:t>
            </a:r>
            <a:br>
              <a:rPr lang="en-GB" dirty="0">
                <a:cs typeface="+mn-lt"/>
              </a:rPr>
            </a:br>
            <a:endParaRPr lang="en-GB" dirty="0">
              <a:cs typeface="+mn-lt"/>
            </a:endParaRPr>
          </a:p>
          <a:p>
            <a:pPr>
              <a:defRPr/>
            </a:pPr>
            <a:r>
              <a:rPr lang="en-GB" dirty="0"/>
              <a:t>The podcasts provide a polyvocal dialogue, which continues beyond the podcast itself. Grounded in Paulo Freire’s critical pedagogy, they explore the dialogic relationships between teaching and learning in constructing knowledge through partnership to help staff find their own path / personal meaning.</a:t>
            </a:r>
            <a:endParaRPr lang="en-GB" dirty="0">
              <a:cs typeface="Calibri"/>
            </a:endParaRPr>
          </a:p>
          <a:p>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10</a:t>
            </a:fld>
            <a:endParaRPr lang="en-GB"/>
          </a:p>
        </p:txBody>
      </p:sp>
    </p:spTree>
    <p:extLst>
      <p:ext uri="{BB962C8B-B14F-4D97-AF65-F5344CB8AC3E}">
        <p14:creationId xmlns:p14="http://schemas.microsoft.com/office/powerpoint/2010/main" val="171878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CC1D15-B5DE-4BD5-A4FB-8CE7A139D482}" type="slidenum">
              <a:rPr lang="en-GB" smtClean="0"/>
              <a:t>11</a:t>
            </a:fld>
            <a:endParaRPr lang="en-GB"/>
          </a:p>
        </p:txBody>
      </p:sp>
    </p:spTree>
    <p:extLst>
      <p:ext uri="{BB962C8B-B14F-4D97-AF65-F5344CB8AC3E}">
        <p14:creationId xmlns:p14="http://schemas.microsoft.com/office/powerpoint/2010/main" val="156199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from the work we were doing, we brought together a team of colleagues  from 3 art institutions – UAL, Glasgow School of and Leeds Arts University , all with very different cultures and experiences. </a:t>
            </a:r>
            <a:br>
              <a:rPr lang="en-US" dirty="0"/>
            </a:br>
            <a:br>
              <a:rPr lang="en-US" dirty="0"/>
            </a:br>
            <a:r>
              <a:rPr lang="en-US" dirty="0"/>
              <a:t>All of us were committed to social justice, all of us were working to bring belonging and compassion into our educational environments and we were all working on equitable assessment within the creative arts context.</a:t>
            </a:r>
          </a:p>
        </p:txBody>
      </p:sp>
      <p:sp>
        <p:nvSpPr>
          <p:cNvPr id="4" name="Slide Number Placeholder 3"/>
          <p:cNvSpPr>
            <a:spLocks noGrp="1"/>
          </p:cNvSpPr>
          <p:nvPr>
            <p:ph type="sldNum" sz="quarter" idx="5"/>
          </p:nvPr>
        </p:nvSpPr>
        <p:spPr/>
        <p:txBody>
          <a:bodyPr/>
          <a:lstStyle/>
          <a:p>
            <a:fld id="{70CC1D15-B5DE-4BD5-A4FB-8CE7A139D482}" type="slidenum">
              <a:rPr lang="en-GB" smtClean="0"/>
              <a:t>2</a:t>
            </a:fld>
            <a:endParaRPr lang="en-GB"/>
          </a:p>
        </p:txBody>
      </p:sp>
    </p:spTree>
    <p:extLst>
      <p:ext uri="{BB962C8B-B14F-4D97-AF65-F5344CB8AC3E}">
        <p14:creationId xmlns:p14="http://schemas.microsoft.com/office/powerpoint/2010/main" val="298538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Intro to the session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Come and join us for our launch event where the team from UAL, Glasgow School of Art and Leeds Arts University will open up a discussion on exploring the wicked problems and paradoxes that exist for developing humanising, relational practices within managerialist 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miro.com</a:t>
            </a:r>
            <a:r>
              <a:rPr lang="en-GB" sz="1200" kern="1200" dirty="0">
                <a:solidFill>
                  <a:schemeClr val="tx1"/>
                </a:solidFill>
                <a:effectLst/>
                <a:latin typeface="+mn-lt"/>
                <a:ea typeface="+mn-ea"/>
                <a:cs typeface="+mn-cs"/>
              </a:rPr>
              <a:t>/app/board/o9J_l_pfCjM=/</a:t>
            </a:r>
          </a:p>
          <a:p>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3</a:t>
            </a:fld>
            <a:endParaRPr lang="en-GB"/>
          </a:p>
        </p:txBody>
      </p:sp>
    </p:spTree>
    <p:extLst>
      <p:ext uri="{BB962C8B-B14F-4D97-AF65-F5344CB8AC3E}">
        <p14:creationId xmlns:p14="http://schemas.microsoft.com/office/powerpoint/2010/main" val="399490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At </a:t>
            </a:r>
            <a:r>
              <a:rPr lang="en-US" sz="1200" b="0" i="0" kern="1200" dirty="0" err="1">
                <a:solidFill>
                  <a:schemeClr val="tx1"/>
                </a:solidFill>
                <a:effectLst/>
                <a:latin typeface="+mn-lt"/>
                <a:ea typeface="+mn-ea"/>
                <a:cs typeface="+mn-cs"/>
              </a:rPr>
              <a:t>UaL</a:t>
            </a:r>
            <a:r>
              <a:rPr lang="en-US" sz="1200" b="0" i="0" kern="1200" dirty="0">
                <a:solidFill>
                  <a:schemeClr val="tx1"/>
                </a:solidFill>
                <a:effectLst/>
                <a:latin typeface="+mn-lt"/>
                <a:ea typeface="+mn-ea"/>
                <a:cs typeface="+mn-cs"/>
              </a:rPr>
              <a:t> I co-lead, with my colleague, Liz Bunting, the Fostering Belonging &amp; Compassionate Pedagogy strand of enhancement work. (launched August 2020) it is one of three strands of staff development which brings course teams together to collaboratively problem-solve ways to address ethnicity awarding differentials between home white and home students of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The aim is to support course teams in developing teaching and learning strategies and compassionate pedagogies that nurture student belonging within their creative disciplinary context. We have designing this to create spaces for staff to interrogate their teaching interactions (both staff-to-student and student-to-student) in relation to bias, racism, oppression and silencing (NUS UUK, 2019). </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This came at a critical moment in Higher Education, as the UK entered the first COVID-19 lockdown and the Black Lives Matter Movement globally amplified calls for racial justice in the wake of George Floyd’s murder. Our work aims to support academic staff to respond to these shifting contexts. Belonging will always matter, but at a time when people are starved of human connection it may have heightened importance (Strayhorn, 2020).</a:t>
            </a:r>
            <a:r>
              <a:rPr lang="en-GB" sz="1200" b="0" i="0" kern="1200" dirty="0">
                <a:solidFill>
                  <a:schemeClr val="tx1"/>
                </a:solidFill>
                <a:effectLst/>
                <a:latin typeface="+mn-lt"/>
                <a:ea typeface="+mn-ea"/>
                <a:cs typeface="+mn-cs"/>
              </a:rPr>
              <a:t> </a:t>
            </a:r>
          </a:p>
          <a:p>
            <a:endParaRPr lang="en-GB" dirty="0">
              <a:cs typeface="Calibri"/>
            </a:endParaRPr>
          </a:p>
          <a:p>
            <a:endParaRPr lang="en-GB" dirty="0">
              <a:cs typeface="Calibri"/>
            </a:endParaRPr>
          </a:p>
          <a:p>
            <a:endParaRPr lang="en-GB" dirty="0"/>
          </a:p>
          <a:p>
            <a:endParaRPr lang="en-GB" dirty="0">
              <a:cs typeface="+mn-lt"/>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CC1D15-B5DE-4BD5-A4FB-8CE7A139D482}" type="slidenum">
              <a:rPr lang="en-GB" smtClean="0"/>
              <a:t>4</a:t>
            </a:fld>
            <a:endParaRPr lang="en-GB"/>
          </a:p>
        </p:txBody>
      </p:sp>
    </p:spTree>
    <p:extLst>
      <p:ext uri="{BB962C8B-B14F-4D97-AF65-F5344CB8AC3E}">
        <p14:creationId xmlns:p14="http://schemas.microsoft.com/office/powerpoint/2010/main" val="55488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We understand the phenomena of belonging as an affective and transitory concept that can be lost and found on a students journey. We define it as ‘</a:t>
            </a:r>
            <a:r>
              <a:rPr lang="en-US" sz="1200" b="0" i="1" kern="1200" dirty="0">
                <a:solidFill>
                  <a:schemeClr val="tx1"/>
                </a:solidFill>
                <a:effectLst/>
                <a:latin typeface="+mn-lt"/>
                <a:ea typeface="+mn-ea"/>
                <a:cs typeface="+mn-cs"/>
              </a:rPr>
              <a:t>students’ feelings of being valued, respected, supported, included, and that they matter by teachers and peers, so that they feel part of the university learning community</a:t>
            </a:r>
            <a:r>
              <a:rPr lang="en-US" sz="1200" b="0" i="0" kern="1200" dirty="0">
                <a:solidFill>
                  <a:schemeClr val="tx1"/>
                </a:solidFill>
                <a:effectLst/>
                <a:latin typeface="+mn-lt"/>
                <a:ea typeface="+mn-ea"/>
                <a:cs typeface="+mn-cs"/>
              </a:rPr>
              <a:t>’ (Hill et al., 2020c) and acknowledge sector research that demonstrates the significance of it – as a psycho-social identity factor – to the inequitable experiences of global majority students (</a:t>
            </a:r>
            <a:r>
              <a:rPr lang="en-US" sz="1200" b="0" i="0" kern="1200" dirty="0" err="1">
                <a:solidFill>
                  <a:schemeClr val="tx1"/>
                </a:solidFill>
                <a:effectLst/>
                <a:latin typeface="+mn-lt"/>
                <a:ea typeface="+mn-ea"/>
                <a:cs typeface="+mn-cs"/>
              </a:rPr>
              <a:t>Mountford-Zimdars</a:t>
            </a:r>
            <a:r>
              <a:rPr lang="en-US" sz="1200" b="0" i="0" kern="1200" dirty="0">
                <a:solidFill>
                  <a:schemeClr val="tx1"/>
                </a:solidFill>
                <a:effectLst/>
                <a:latin typeface="+mn-lt"/>
                <a:ea typeface="+mn-ea"/>
                <a:cs typeface="+mn-cs"/>
              </a:rPr>
              <a:t> et al., 2015). </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As belonging is affective, it is unstable; continually being contested and negotiated. During moments of vulnerability and change it takes on heightened importance and is at greater risk. As educators, we have the agency to influence this and can signal to students that they matter. </a:t>
            </a:r>
            <a:r>
              <a:rPr lang="en-GB"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We’ve been considering how it can be fostered through our teaching practice, looking at compassionate pedagogy as a key approach. Compassionate pedagogy encourages educators to foster belonging by creating conditions that acknowledge structural oppression and reduce their impact on our students. We take Paul Gilbert’s (2005) definition of compassion as the ‘noticing of distress and/or disadvantage to self or others, and a commitment to take action to reduce it’. Page number Compassionate pedagogy concerns judgement and that focuses on transformation. </a:t>
            </a:r>
            <a:endParaRPr lang="en-US" dirty="0">
              <a:cs typeface="Calibri"/>
            </a:endParaRPr>
          </a:p>
          <a:p>
            <a:endParaRPr lang="en-US" dirty="0"/>
          </a:p>
          <a:p>
            <a:endParaRPr lang="en-US" dirty="0"/>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0CC1D15-B5DE-4BD5-A4FB-8CE7A139D482}" type="slidenum">
              <a:rPr lang="en-GB" smtClean="0"/>
              <a:t>5</a:t>
            </a:fld>
            <a:endParaRPr lang="en-GB"/>
          </a:p>
        </p:txBody>
      </p:sp>
    </p:spTree>
    <p:extLst>
      <p:ext uri="{BB962C8B-B14F-4D97-AF65-F5344CB8AC3E}">
        <p14:creationId xmlns:p14="http://schemas.microsoft.com/office/powerpoint/2010/main" val="372679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GB" dirty="0">
                <a:latin typeface="Arial" panose="020B0604020202020204" pitchFamily="34" charset="0"/>
              </a:rPr>
              <a:t>It is clear we need to understand belonging through an intersectional lens which includes a wide range of under-represented groups' experiences and the disaggregation of data. Belonging has been significantly disrupted by COVID, with assessment policies and practices have moved into asynchronous and synchronous digital spaces and we’ve also seen how the </a:t>
            </a:r>
            <a:r>
              <a:rPr lang="en-GB" dirty="0" err="1">
                <a:latin typeface="Arial" panose="020B0604020202020204" pitchFamily="34" charset="0"/>
              </a:rPr>
              <a:t>instituions</a:t>
            </a:r>
            <a:r>
              <a:rPr lang="en-GB" dirty="0">
                <a:latin typeface="Arial" panose="020B0604020202020204" pitchFamily="34" charset="0"/>
              </a:rPr>
              <a:t> have responded through temporary no detriment policies. Evidence regarding issues of attainment and equity before COVID demonstrated a prevalence of ‘</a:t>
            </a:r>
            <a:r>
              <a:rPr lang="en-GB" dirty="0" err="1">
                <a:latin typeface="Arial" panose="020B0604020202020204" pitchFamily="34" charset="0"/>
              </a:rPr>
              <a:t>unbelonging</a:t>
            </a:r>
            <a:r>
              <a:rPr lang="en-GB" dirty="0">
                <a:latin typeface="Arial" panose="020B0604020202020204" pitchFamily="34" charset="0"/>
              </a:rPr>
              <a:t>’. COVID has exacerbated this and demonstrated the significance of compassion in our institutional policies. </a:t>
            </a:r>
          </a:p>
          <a:p>
            <a:pPr lvl="0">
              <a:defRPr/>
            </a:pPr>
            <a:endParaRPr lang="en-GB" dirty="0">
              <a:latin typeface="Arial" panose="020B0604020202020204" pitchFamily="34" charset="0"/>
            </a:endParaRPr>
          </a:p>
          <a:p>
            <a:pPr lvl="0">
              <a:defRPr/>
            </a:pPr>
            <a:r>
              <a:rPr lang="en-GB" dirty="0">
                <a:latin typeface="Arial" panose="020B0604020202020204" pitchFamily="34" charset="0"/>
              </a:rPr>
              <a:t>This has brought the role of belonging in arts’ assessments practices into the social justice spotlight. We’ve been really influenced by Jan’s work and her as she quotes - </a:t>
            </a:r>
            <a:br>
              <a:rPr lang="en-GB" dirty="0">
                <a:latin typeface="Arial" panose="020B0604020202020204" pitchFamily="34" charset="0"/>
              </a:rPr>
            </a:br>
            <a:endParaRPr lang="en-GB" dirty="0">
              <a:latin typeface="Arial" panose="020B0604020202020204" pitchFamily="34" charset="0"/>
            </a:endParaRPr>
          </a:p>
          <a:p>
            <a:r>
              <a:rPr lang="en-GB" dirty="0">
                <a:latin typeface="Arial" panose="020B0604020202020204" pitchFamily="34" charset="0"/>
              </a:rPr>
              <a:t>Assessment is relational, yet there is little dialogue/activity/work about how assessment can be approached to develop student belonging through meaningful compassionate interactions and practices and this is where we are interested in situating our work.  At each stage of assessment, how our students experience feelings of belonging is critical to their involvement with their learning processes and their identification as successful HE learners. </a:t>
            </a:r>
          </a:p>
          <a:p>
            <a:endParaRPr lang="en-GB" dirty="0">
              <a:latin typeface="Arial" panose="020B0604020202020204" pitchFamily="34" charset="0"/>
            </a:endParaRPr>
          </a:p>
          <a:p>
            <a:r>
              <a:rPr lang="en-GB" sz="1200" kern="1200" dirty="0">
                <a:solidFill>
                  <a:schemeClr val="tx1"/>
                </a:solidFill>
                <a:effectLst/>
                <a:latin typeface="+mn-lt"/>
                <a:ea typeface="+mn-ea"/>
                <a:cs typeface="+mn-cs"/>
              </a:rPr>
              <a:t>1. Clearer understanding of the importance of belonging and compassion in assessment policies and practices, which have normative assumptions regarding what counts as valued interactions and contributions.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Discussion of the role assessment policies and practices play as pipelines in re-inscribing social inequalities of access to the teaching profession.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Propose new quality indicators of assessment surrounding belonging, compassion and equity, in critique of traditional metrics (e.g. NSS).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GB"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6</a:t>
            </a:fld>
            <a:endParaRPr lang="en-GB"/>
          </a:p>
        </p:txBody>
      </p:sp>
    </p:spTree>
    <p:extLst>
      <p:ext uri="{BB962C8B-B14F-4D97-AF65-F5344CB8AC3E}">
        <p14:creationId xmlns:p14="http://schemas.microsoft.com/office/powerpoint/2010/main" val="33321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Our conversations around structure and agency have prompted us to think further about how we conceive of compassion and belonging within the whole institution. And we have been increasingly interested in how compassion can inform policy design, implementation and enactment – in particular, those related to assessment.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Our project began just under 2 weeks ago and we are building the project to work with staff and students across our creative arts institutions to...</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7</a:t>
            </a:fld>
            <a:endParaRPr lang="en-GB"/>
          </a:p>
        </p:txBody>
      </p:sp>
    </p:spTree>
    <p:extLst>
      <p:ext uri="{BB962C8B-B14F-4D97-AF65-F5344CB8AC3E}">
        <p14:creationId xmlns:p14="http://schemas.microsoft.com/office/powerpoint/2010/main" val="207683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the project and share research, events and learnings</a:t>
            </a:r>
          </a:p>
        </p:txBody>
      </p:sp>
      <p:sp>
        <p:nvSpPr>
          <p:cNvPr id="4" name="Slide Number Placeholder 3"/>
          <p:cNvSpPr>
            <a:spLocks noGrp="1"/>
          </p:cNvSpPr>
          <p:nvPr>
            <p:ph type="sldNum" sz="quarter" idx="5"/>
          </p:nvPr>
        </p:nvSpPr>
        <p:spPr/>
        <p:txBody>
          <a:bodyPr/>
          <a:lstStyle/>
          <a:p>
            <a:fld id="{70CC1D15-B5DE-4BD5-A4FB-8CE7A139D482}" type="slidenum">
              <a:rPr lang="en-GB" smtClean="0"/>
              <a:t>8</a:t>
            </a:fld>
            <a:endParaRPr lang="en-GB"/>
          </a:p>
        </p:txBody>
      </p:sp>
    </p:spTree>
    <p:extLst>
      <p:ext uri="{BB962C8B-B14F-4D97-AF65-F5344CB8AC3E}">
        <p14:creationId xmlns:p14="http://schemas.microsoft.com/office/powerpoint/2010/main" val="136459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event that will form part of our research</a:t>
            </a:r>
          </a:p>
        </p:txBody>
      </p:sp>
      <p:sp>
        <p:nvSpPr>
          <p:cNvPr id="4" name="Slide Number Placeholder 3"/>
          <p:cNvSpPr>
            <a:spLocks noGrp="1"/>
          </p:cNvSpPr>
          <p:nvPr>
            <p:ph type="sldNum" sz="quarter" idx="5"/>
          </p:nvPr>
        </p:nvSpPr>
        <p:spPr/>
        <p:txBody>
          <a:bodyPr/>
          <a:lstStyle/>
          <a:p>
            <a:fld id="{70CC1D15-B5DE-4BD5-A4FB-8CE7A139D482}" type="slidenum">
              <a:rPr lang="en-GB" smtClean="0"/>
              <a:t>9</a:t>
            </a:fld>
            <a:endParaRPr lang="en-GB"/>
          </a:p>
        </p:txBody>
      </p:sp>
    </p:spTree>
    <p:extLst>
      <p:ext uri="{BB962C8B-B14F-4D97-AF65-F5344CB8AC3E}">
        <p14:creationId xmlns:p14="http://schemas.microsoft.com/office/powerpoint/2010/main" val="1020841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11.emf"/><Relationship Id="rId4"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5.emf"/><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5.emf"/><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5.emf"/><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hite">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 name="Title ">
            <a:extLst>
              <a:ext uri="{FF2B5EF4-FFF2-40B4-BE49-F238E27FC236}">
                <a16:creationId xmlns:a16="http://schemas.microsoft.com/office/drawing/2014/main" id="{515CDD45-0E24-824E-8528-54480BCF5819}"/>
              </a:ext>
            </a:extLst>
          </p:cNvPr>
          <p:cNvSpPr>
            <a:spLocks noGrp="1"/>
          </p:cNvSpPr>
          <p:nvPr>
            <p:ph type="ctrTitle" hasCustomPrompt="1"/>
          </p:nvPr>
        </p:nvSpPr>
        <p:spPr>
          <a:xfrm>
            <a:off x="360220" y="1620000"/>
            <a:ext cx="6158588" cy="2919632"/>
          </a:xfrm>
        </p:spPr>
        <p:txBody>
          <a:bodyPr anchor="t"/>
          <a:lstStyle>
            <a:lvl1pPr algn="l">
              <a:defRPr sz="4800" b="1">
                <a:solidFill>
                  <a:schemeClr val="tx1"/>
                </a:solidFill>
              </a:defRPr>
            </a:lvl1pPr>
          </a:lstStyle>
          <a:p>
            <a:r>
              <a:rPr lang="en-US"/>
              <a:t>Master Title</a:t>
            </a:r>
            <a:endParaRPr lang="en-GB"/>
          </a:p>
        </p:txBody>
      </p:sp>
      <p:sp>
        <p:nvSpPr>
          <p:cNvPr id="3" name="Subtitle ">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360220" y="4782840"/>
            <a:ext cx="6158587" cy="1421191"/>
          </a:xfrm>
        </p:spPr>
        <p:txBody>
          <a:bodyPr/>
          <a:lstStyle>
            <a:lvl1pPr marL="0" indent="0" algn="l">
              <a:buNone/>
              <a:defRPr sz="22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Subtitle</a:t>
            </a:r>
            <a:endParaRPr lang="en-GB"/>
          </a:p>
        </p:txBody>
      </p:sp>
      <p:pic>
        <p:nvPicPr>
          <p:cNvPr id="6" name="Logo" descr="UAL_Logo_Black_.eps">
            <a:extLst>
              <a:ext uri="{FF2B5EF4-FFF2-40B4-BE49-F238E27FC236}">
                <a16:creationId xmlns:a16="http://schemas.microsoft.com/office/drawing/2014/main" id="{AADB3889-C45D-A547-933F-4E061FB422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0" y="414454"/>
            <a:ext cx="1492728" cy="780546"/>
          </a:xfrm>
          <a:prstGeom prst="rect">
            <a:avLst/>
          </a:prstGeom>
        </p:spPr>
      </p:pic>
      <p:pic>
        <p:nvPicPr>
          <p:cNvPr id="11" name="The Exchange">
            <a:extLst>
              <a:ext uri="{FF2B5EF4-FFF2-40B4-BE49-F238E27FC236}">
                <a16:creationId xmlns:a16="http://schemas.microsoft.com/office/drawing/2014/main" id="{1D5C945C-3F71-7C42-996A-B5B09C1CC1B1}"/>
              </a:ext>
            </a:extLst>
          </p:cNvPr>
          <p:cNvPicPr>
            <a:picLocks noChangeAspect="1"/>
          </p:cNvPicPr>
          <p:nvPr userDrawn="1"/>
        </p:nvPicPr>
        <p:blipFill>
          <a:blip r:embed="rId3"/>
          <a:stretch>
            <a:fillRect/>
          </a:stretch>
        </p:blipFill>
        <p:spPr>
          <a:xfrm>
            <a:off x="6737809" y="517890"/>
            <a:ext cx="1729206" cy="707084"/>
          </a:xfrm>
          <a:prstGeom prst="rect">
            <a:avLst/>
          </a:prstGeom>
        </p:spPr>
      </p:pic>
      <p:pic>
        <p:nvPicPr>
          <p:cNvPr id="16" name="Brand asset ">
            <a:extLst>
              <a:ext uri="{FF2B5EF4-FFF2-40B4-BE49-F238E27FC236}">
                <a16:creationId xmlns:a16="http://schemas.microsoft.com/office/drawing/2014/main" id="{570136A1-4142-964A-AA7B-4CFFDECD889B}"/>
              </a:ext>
            </a:extLst>
          </p:cNvPr>
          <p:cNvPicPr>
            <a:picLocks noChangeAspect="1"/>
          </p:cNvPicPr>
          <p:nvPr userDrawn="1"/>
        </p:nvPicPr>
        <p:blipFill>
          <a:blip r:embed="rId4"/>
          <a:stretch>
            <a:fillRect/>
          </a:stretch>
        </p:blipFill>
        <p:spPr>
          <a:xfrm>
            <a:off x="5557140" y="5549035"/>
            <a:ext cx="2626162" cy="2617930"/>
          </a:xfrm>
          <a:prstGeom prst="rect">
            <a:avLst/>
          </a:prstGeom>
        </p:spPr>
      </p:pic>
      <p:pic>
        <p:nvPicPr>
          <p:cNvPr id="17" name="Brand asset ">
            <a:extLst>
              <a:ext uri="{FF2B5EF4-FFF2-40B4-BE49-F238E27FC236}">
                <a16:creationId xmlns:a16="http://schemas.microsoft.com/office/drawing/2014/main" id="{FCC04CFF-B886-3B44-9749-4892664CB3CD}"/>
              </a:ext>
            </a:extLst>
          </p:cNvPr>
          <p:cNvPicPr>
            <a:picLocks noChangeAspect="1"/>
          </p:cNvPicPr>
          <p:nvPr userDrawn="1"/>
        </p:nvPicPr>
        <p:blipFill>
          <a:blip r:embed="rId5">
            <a:duotone>
              <a:schemeClr val="accent1">
                <a:shade val="45000"/>
                <a:satMod val="135000"/>
              </a:schemeClr>
              <a:prstClr val="white"/>
            </a:duotone>
          </a:blip>
          <a:stretch>
            <a:fillRect/>
          </a:stretch>
        </p:blipFill>
        <p:spPr>
          <a:xfrm>
            <a:off x="4015793" y="-1148621"/>
            <a:ext cx="2028520" cy="2028520"/>
          </a:xfrm>
          <a:prstGeom prst="rect">
            <a:avLst/>
          </a:prstGeom>
        </p:spPr>
      </p:pic>
      <p:pic>
        <p:nvPicPr>
          <p:cNvPr id="18" name="Brand asset ">
            <a:extLst>
              <a:ext uri="{FF2B5EF4-FFF2-40B4-BE49-F238E27FC236}">
                <a16:creationId xmlns:a16="http://schemas.microsoft.com/office/drawing/2014/main" id="{A0F0C002-88CB-EB4A-92B5-706D164804A0}"/>
              </a:ext>
            </a:extLst>
          </p:cNvPr>
          <p:cNvPicPr>
            <a:picLocks noChangeAspect="1"/>
          </p:cNvPicPr>
          <p:nvPr userDrawn="1"/>
        </p:nvPicPr>
        <p:blipFill>
          <a:blip r:embed="rId6"/>
          <a:stretch>
            <a:fillRect/>
          </a:stretch>
        </p:blipFill>
        <p:spPr>
          <a:xfrm>
            <a:off x="6518806" y="4539632"/>
            <a:ext cx="2167212" cy="2167212"/>
          </a:xfrm>
          <a:prstGeom prst="rect">
            <a:avLst/>
          </a:prstGeom>
        </p:spPr>
      </p:pic>
      <p:pic>
        <p:nvPicPr>
          <p:cNvPr id="20" name="Brand asset">
            <a:extLst>
              <a:ext uri="{FF2B5EF4-FFF2-40B4-BE49-F238E27FC236}">
                <a16:creationId xmlns:a16="http://schemas.microsoft.com/office/drawing/2014/main" id="{2A6F9B31-CDB0-0648-8388-D332A1AEAAD1}"/>
              </a:ext>
            </a:extLst>
          </p:cNvPr>
          <p:cNvPicPr>
            <a:picLocks noChangeAspect="1"/>
          </p:cNvPicPr>
          <p:nvPr userDrawn="1"/>
        </p:nvPicPr>
        <p:blipFill>
          <a:blip r:embed="rId7"/>
          <a:stretch>
            <a:fillRect/>
          </a:stretch>
        </p:blipFill>
        <p:spPr>
          <a:xfrm>
            <a:off x="-3032518" y="1976720"/>
            <a:ext cx="3622301" cy="3622301"/>
          </a:xfrm>
          <a:prstGeom prst="rect">
            <a:avLst/>
          </a:prstGeom>
        </p:spPr>
      </p:pic>
    </p:spTree>
    <p:extLst>
      <p:ext uri="{BB962C8B-B14F-4D97-AF65-F5344CB8AC3E}">
        <p14:creationId xmlns:p14="http://schemas.microsoft.com/office/powerpoint/2010/main" val="227635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hotos">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1" name="Title placeholder">
            <a:extLst>
              <a:ext uri="{FF2B5EF4-FFF2-40B4-BE49-F238E27FC236}">
                <a16:creationId xmlns:a16="http://schemas.microsoft.com/office/drawing/2014/main" id="{8FA2E05B-70AF-BD48-8F44-C75A0E213B35}"/>
              </a:ext>
            </a:extLst>
          </p:cNvPr>
          <p:cNvSpPr>
            <a:spLocks noGrp="1"/>
          </p:cNvSpPr>
          <p:nvPr>
            <p:ph type="body" sz="quarter" idx="10" hasCustomPrompt="1"/>
          </p:nvPr>
        </p:nvSpPr>
        <p:spPr>
          <a:xfrm>
            <a:off x="360001" y="1398448"/>
            <a:ext cx="8423999" cy="719328"/>
          </a:xfrm>
          <a:prstGeom prst="rect">
            <a:avLst/>
          </a:prstGeom>
        </p:spPr>
        <p:txBody>
          <a:bodyPr/>
          <a:lstStyle>
            <a:lvl1pPr marL="0" indent="0">
              <a:buNone/>
              <a:defRPr sz="3000" b="1" i="0" baseline="0">
                <a:latin typeface="+mj-lt"/>
              </a:defRPr>
            </a:lvl1pPr>
          </a:lstStyle>
          <a:p>
            <a:pPr lvl="0"/>
            <a:r>
              <a:rPr lang="en-US"/>
              <a:t>Title</a:t>
            </a:r>
          </a:p>
        </p:txBody>
      </p:sp>
      <p:sp>
        <p:nvSpPr>
          <p:cNvPr id="6" name="Picture Placeholder ">
            <a:extLst>
              <a:ext uri="{FF2B5EF4-FFF2-40B4-BE49-F238E27FC236}">
                <a16:creationId xmlns:a16="http://schemas.microsoft.com/office/drawing/2014/main" id="{8EB0059A-A337-3441-BC5F-C9DF2847A56F}"/>
              </a:ext>
            </a:extLst>
          </p:cNvPr>
          <p:cNvSpPr>
            <a:spLocks noGrp="1"/>
          </p:cNvSpPr>
          <p:nvPr>
            <p:ph type="pic" sz="quarter" idx="19"/>
          </p:nvPr>
        </p:nvSpPr>
        <p:spPr>
          <a:xfrm>
            <a:off x="360364" y="2218386"/>
            <a:ext cx="4154487" cy="3829991"/>
          </a:xfrm>
        </p:spPr>
        <p:txBody>
          <a:bodyPr/>
          <a:lstStyle>
            <a:lvl1pPr marL="0" indent="0">
              <a:buNone/>
              <a:defRPr/>
            </a:lvl1pPr>
          </a:lstStyle>
          <a:p>
            <a:endParaRPr lang="en-US"/>
          </a:p>
        </p:txBody>
      </p:sp>
      <p:sp>
        <p:nvSpPr>
          <p:cNvPr id="32" name="Picture Placeholder ">
            <a:extLst>
              <a:ext uri="{FF2B5EF4-FFF2-40B4-BE49-F238E27FC236}">
                <a16:creationId xmlns:a16="http://schemas.microsoft.com/office/drawing/2014/main" id="{679D3BA2-EEAC-4742-BFD7-3215445944D3}"/>
              </a:ext>
            </a:extLst>
          </p:cNvPr>
          <p:cNvSpPr>
            <a:spLocks noGrp="1"/>
          </p:cNvSpPr>
          <p:nvPr>
            <p:ph type="pic" sz="quarter" idx="20"/>
          </p:nvPr>
        </p:nvSpPr>
        <p:spPr>
          <a:xfrm>
            <a:off x="4629512" y="2227018"/>
            <a:ext cx="4154487" cy="3829991"/>
          </a:xfrm>
        </p:spPr>
        <p:txBody>
          <a:bodyPr/>
          <a:lstStyle>
            <a:lvl1pPr marL="0" indent="0">
              <a:buNone/>
              <a:defRPr/>
            </a:lvl1pPr>
          </a:lstStyle>
          <a:p>
            <a:endParaRPr lang="en-US"/>
          </a:p>
        </p:txBody>
      </p:sp>
      <p:sp>
        <p:nvSpPr>
          <p:cNvPr id="24" name="Footer Placeholder ">
            <a:extLst>
              <a:ext uri="{FF2B5EF4-FFF2-40B4-BE49-F238E27FC236}">
                <a16:creationId xmlns:a16="http://schemas.microsoft.com/office/drawing/2014/main" id="{F4A6DA4C-B82C-224A-9AA0-94532C14FB8A}"/>
              </a:ext>
            </a:extLst>
          </p:cNvPr>
          <p:cNvSpPr>
            <a:spLocks noGrp="1"/>
          </p:cNvSpPr>
          <p:nvPr>
            <p:ph type="ftr" sz="quarter" idx="17"/>
          </p:nvPr>
        </p:nvSpPr>
        <p:spPr>
          <a:xfrm>
            <a:off x="360001" y="6356352"/>
            <a:ext cx="6566399" cy="365125"/>
          </a:xfrm>
        </p:spPr>
        <p:txBody>
          <a:bodyPr/>
          <a:lstStyle/>
          <a:p>
            <a:endParaRPr lang="en-GB"/>
          </a:p>
        </p:txBody>
      </p:sp>
      <p:sp>
        <p:nvSpPr>
          <p:cNvPr id="25" name="Slide Number Placeholder ">
            <a:extLst>
              <a:ext uri="{FF2B5EF4-FFF2-40B4-BE49-F238E27FC236}">
                <a16:creationId xmlns:a16="http://schemas.microsoft.com/office/drawing/2014/main" id="{95FCE7FC-272F-4E47-AD79-5CE0C8CC050B}"/>
              </a:ext>
            </a:extLst>
          </p:cNvPr>
          <p:cNvSpPr>
            <a:spLocks noGrp="1"/>
          </p:cNvSpPr>
          <p:nvPr>
            <p:ph type="sldNum" sz="quarter" idx="18"/>
          </p:nvPr>
        </p:nvSpPr>
        <p:spPr>
          <a:xfrm>
            <a:off x="8424000" y="6448912"/>
            <a:ext cx="360000" cy="180000"/>
          </a:xfrm>
        </p:spPr>
        <p:txBody>
          <a:bodyPr/>
          <a:lstStyle/>
          <a:p>
            <a:fld id="{2CC19541-5F6E-2C4C-BF21-196C1C8E2E31}" type="slidenum">
              <a:rPr lang="en-GB" smtClean="0"/>
              <a:pPr/>
              <a:t>‹#›</a:t>
            </a:fld>
            <a:endParaRPr lang="en-GB"/>
          </a:p>
        </p:txBody>
      </p:sp>
      <p:pic>
        <p:nvPicPr>
          <p:cNvPr id="26" name="Logo" descr="UAL_Logo_Black_.eps">
            <a:extLst>
              <a:ext uri="{FF2B5EF4-FFF2-40B4-BE49-F238E27FC236}">
                <a16:creationId xmlns:a16="http://schemas.microsoft.com/office/drawing/2014/main" id="{2E88CB16-E067-8F46-99F0-6C2EB9BE58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27" name="The Exchange">
            <a:extLst>
              <a:ext uri="{FF2B5EF4-FFF2-40B4-BE49-F238E27FC236}">
                <a16:creationId xmlns:a16="http://schemas.microsoft.com/office/drawing/2014/main" id="{74D9ABDC-95E4-4A46-9A7E-010CBBA8F03B}"/>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29" name="Brand asset">
            <a:extLst>
              <a:ext uri="{FF2B5EF4-FFF2-40B4-BE49-F238E27FC236}">
                <a16:creationId xmlns:a16="http://schemas.microsoft.com/office/drawing/2014/main" id="{2B410A5E-2D79-3C4A-A66F-6A328E2E71E1}"/>
              </a:ext>
            </a:extLst>
          </p:cNvPr>
          <p:cNvPicPr>
            <a:picLocks noChangeAspect="1"/>
          </p:cNvPicPr>
          <p:nvPr userDrawn="1"/>
        </p:nvPicPr>
        <p:blipFill>
          <a:blip r:embed="rId4">
            <a:alphaModFix amt="50000"/>
          </a:blip>
          <a:stretch>
            <a:fillRect/>
          </a:stretch>
        </p:blipFill>
        <p:spPr>
          <a:xfrm>
            <a:off x="7834839" y="5961995"/>
            <a:ext cx="1898320" cy="1898320"/>
          </a:xfrm>
          <a:prstGeom prst="rect">
            <a:avLst/>
          </a:prstGeom>
        </p:spPr>
      </p:pic>
      <p:pic>
        <p:nvPicPr>
          <p:cNvPr id="30" name="Brand asset">
            <a:extLst>
              <a:ext uri="{FF2B5EF4-FFF2-40B4-BE49-F238E27FC236}">
                <a16:creationId xmlns:a16="http://schemas.microsoft.com/office/drawing/2014/main" id="{9220495A-140C-3B4A-958B-9E501FADE2A4}"/>
              </a:ext>
            </a:extLst>
          </p:cNvPr>
          <p:cNvPicPr>
            <a:picLocks noChangeAspect="1"/>
          </p:cNvPicPr>
          <p:nvPr userDrawn="1"/>
        </p:nvPicPr>
        <p:blipFill>
          <a:blip r:embed="rId5"/>
          <a:stretch>
            <a:fillRect/>
          </a:stretch>
        </p:blipFill>
        <p:spPr>
          <a:xfrm>
            <a:off x="4270767" y="-684660"/>
            <a:ext cx="2442772" cy="2442772"/>
          </a:xfrm>
          <a:prstGeom prst="rect">
            <a:avLst/>
          </a:prstGeom>
        </p:spPr>
      </p:pic>
    </p:spTree>
    <p:extLst>
      <p:ext uri="{BB962C8B-B14F-4D97-AF65-F5344CB8AC3E}">
        <p14:creationId xmlns:p14="http://schemas.microsoft.com/office/powerpoint/2010/main" val="3239530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7" userDrawn="1">
          <p15:clr>
            <a:srgbClr val="FBAE40"/>
          </p15:clr>
        </p15:guide>
        <p15:guide id="3" pos="290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
            <a:extLst>
              <a:ext uri="{FF2B5EF4-FFF2-40B4-BE49-F238E27FC236}">
                <a16:creationId xmlns:a16="http://schemas.microsoft.com/office/drawing/2014/main" id="{E2600845-3683-6846-9A1C-F7860E09FE6D}"/>
              </a:ext>
            </a:extLst>
          </p:cNvPr>
          <p:cNvSpPr>
            <a:spLocks noGrp="1"/>
          </p:cNvSpPr>
          <p:nvPr>
            <p:ph type="pic" sz="quarter" idx="19"/>
          </p:nvPr>
        </p:nvSpPr>
        <p:spPr>
          <a:xfrm>
            <a:off x="360364" y="1398450"/>
            <a:ext cx="4154487" cy="4649927"/>
          </a:xfrm>
        </p:spPr>
        <p:txBody>
          <a:bodyPr/>
          <a:lstStyle>
            <a:lvl1pPr marL="0" indent="0">
              <a:buNone/>
              <a:defRPr/>
            </a:lvl1pPr>
          </a:lstStyle>
          <a:p>
            <a:endParaRPr lang="en-US"/>
          </a:p>
        </p:txBody>
      </p:sp>
      <p:sp>
        <p:nvSpPr>
          <p:cNvPr id="7" name="Picture Placeholder ">
            <a:extLst>
              <a:ext uri="{FF2B5EF4-FFF2-40B4-BE49-F238E27FC236}">
                <a16:creationId xmlns:a16="http://schemas.microsoft.com/office/drawing/2014/main" id="{BCD00462-8E38-3F4D-ACB4-BF54AE5833ED}"/>
              </a:ext>
            </a:extLst>
          </p:cNvPr>
          <p:cNvSpPr>
            <a:spLocks noGrp="1"/>
          </p:cNvSpPr>
          <p:nvPr>
            <p:ph type="pic" sz="quarter" idx="20"/>
          </p:nvPr>
        </p:nvSpPr>
        <p:spPr>
          <a:xfrm>
            <a:off x="4629512" y="1389034"/>
            <a:ext cx="4154487" cy="4667974"/>
          </a:xfrm>
        </p:spPr>
        <p:txBody>
          <a:bodyPr/>
          <a:lstStyle>
            <a:lvl1pPr marL="0" indent="0">
              <a:buNone/>
              <a:defRPr/>
            </a:lvl1pPr>
          </a:lstStyle>
          <a:p>
            <a:endParaRPr lang="en-US"/>
          </a:p>
        </p:txBody>
      </p:sp>
      <p:sp>
        <p:nvSpPr>
          <p:cNvPr id="8" name="Footer Placeholder ">
            <a:extLst>
              <a:ext uri="{FF2B5EF4-FFF2-40B4-BE49-F238E27FC236}">
                <a16:creationId xmlns:a16="http://schemas.microsoft.com/office/drawing/2014/main" id="{3CDD5CB4-37D8-F14D-9A87-2A9C2996E03B}"/>
              </a:ext>
            </a:extLst>
          </p:cNvPr>
          <p:cNvSpPr>
            <a:spLocks noGrp="1"/>
          </p:cNvSpPr>
          <p:nvPr>
            <p:ph type="ftr" sz="quarter" idx="17"/>
          </p:nvPr>
        </p:nvSpPr>
        <p:spPr>
          <a:xfrm>
            <a:off x="360001" y="6356352"/>
            <a:ext cx="6566399" cy="365125"/>
          </a:xfrm>
        </p:spPr>
        <p:txBody>
          <a:bodyPr/>
          <a:lstStyle/>
          <a:p>
            <a:endParaRPr lang="en-GB"/>
          </a:p>
        </p:txBody>
      </p:sp>
      <p:sp>
        <p:nvSpPr>
          <p:cNvPr id="9" name="Slide Number Placeholder ">
            <a:extLst>
              <a:ext uri="{FF2B5EF4-FFF2-40B4-BE49-F238E27FC236}">
                <a16:creationId xmlns:a16="http://schemas.microsoft.com/office/drawing/2014/main" id="{5AEFEA53-6A7D-BC46-A1DA-0FADE9F327F8}"/>
              </a:ext>
            </a:extLst>
          </p:cNvPr>
          <p:cNvSpPr>
            <a:spLocks noGrp="1"/>
          </p:cNvSpPr>
          <p:nvPr>
            <p:ph type="sldNum" sz="quarter" idx="18"/>
          </p:nvPr>
        </p:nvSpPr>
        <p:spPr>
          <a:xfrm>
            <a:off x="8424000" y="6448912"/>
            <a:ext cx="360000" cy="180000"/>
          </a:xfrm>
        </p:spPr>
        <p:txBody>
          <a:bodyPr/>
          <a:lstStyle/>
          <a:p>
            <a:fld id="{2CC19541-5F6E-2C4C-BF21-196C1C8E2E31}" type="slidenum">
              <a:rPr lang="en-GB" smtClean="0"/>
              <a:pPr/>
              <a:t>‹#›</a:t>
            </a:fld>
            <a:endParaRPr lang="en-GB"/>
          </a:p>
        </p:txBody>
      </p:sp>
      <p:pic>
        <p:nvPicPr>
          <p:cNvPr id="10" name="Logo" descr="UAL_Logo_Black_.eps">
            <a:extLst>
              <a:ext uri="{FF2B5EF4-FFF2-40B4-BE49-F238E27FC236}">
                <a16:creationId xmlns:a16="http://schemas.microsoft.com/office/drawing/2014/main" id="{51F3FB5A-DEC1-8540-B0CF-3F2F706BCA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11" name="The Exchange">
            <a:extLst>
              <a:ext uri="{FF2B5EF4-FFF2-40B4-BE49-F238E27FC236}">
                <a16:creationId xmlns:a16="http://schemas.microsoft.com/office/drawing/2014/main" id="{6C615F3C-C73E-F941-B8BD-1C812D96CAA7}"/>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12" name="Brand asset">
            <a:extLst>
              <a:ext uri="{FF2B5EF4-FFF2-40B4-BE49-F238E27FC236}">
                <a16:creationId xmlns:a16="http://schemas.microsoft.com/office/drawing/2014/main" id="{8EE6BE3B-FF86-9D42-BAD1-2676D70B7DC7}"/>
              </a:ext>
            </a:extLst>
          </p:cNvPr>
          <p:cNvPicPr>
            <a:picLocks noChangeAspect="1"/>
          </p:cNvPicPr>
          <p:nvPr userDrawn="1"/>
        </p:nvPicPr>
        <p:blipFill>
          <a:blip r:embed="rId4">
            <a:alphaModFix amt="50000"/>
          </a:blip>
          <a:stretch>
            <a:fillRect/>
          </a:stretch>
        </p:blipFill>
        <p:spPr>
          <a:xfrm>
            <a:off x="7834839" y="5961995"/>
            <a:ext cx="1898320" cy="1898320"/>
          </a:xfrm>
          <a:prstGeom prst="rect">
            <a:avLst/>
          </a:prstGeom>
        </p:spPr>
      </p:pic>
      <p:pic>
        <p:nvPicPr>
          <p:cNvPr id="14" name="Brand asset">
            <a:extLst>
              <a:ext uri="{FF2B5EF4-FFF2-40B4-BE49-F238E27FC236}">
                <a16:creationId xmlns:a16="http://schemas.microsoft.com/office/drawing/2014/main" id="{8685300D-320A-FD40-91F3-02B17884ADD2}"/>
              </a:ext>
            </a:extLst>
          </p:cNvPr>
          <p:cNvPicPr>
            <a:picLocks noChangeAspect="1"/>
          </p:cNvPicPr>
          <p:nvPr userDrawn="1"/>
        </p:nvPicPr>
        <p:blipFill>
          <a:blip r:embed="rId5"/>
          <a:stretch>
            <a:fillRect/>
          </a:stretch>
        </p:blipFill>
        <p:spPr>
          <a:xfrm rot="523101">
            <a:off x="3012252" y="-1971089"/>
            <a:ext cx="3140267" cy="3140267"/>
          </a:xfrm>
          <a:prstGeom prst="rect">
            <a:avLst/>
          </a:prstGeom>
        </p:spPr>
      </p:pic>
    </p:spTree>
    <p:extLst>
      <p:ext uri="{BB962C8B-B14F-4D97-AF65-F5344CB8AC3E}">
        <p14:creationId xmlns:p14="http://schemas.microsoft.com/office/powerpoint/2010/main" val="1003821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ictures + Title">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877A5F16-185C-F644-AE7C-E46008245677}"/>
              </a:ext>
            </a:extLst>
          </p:cNvPr>
          <p:cNvSpPr>
            <a:spLocks noGrp="1"/>
          </p:cNvSpPr>
          <p:nvPr>
            <p:ph type="body" sz="quarter" idx="10" hasCustomPrompt="1"/>
          </p:nvPr>
        </p:nvSpPr>
        <p:spPr>
          <a:xfrm>
            <a:off x="360001" y="1398448"/>
            <a:ext cx="8423999" cy="719328"/>
          </a:xfrm>
          <a:prstGeom prst="rect">
            <a:avLst/>
          </a:prstGeom>
        </p:spPr>
        <p:txBody>
          <a:bodyPr/>
          <a:lstStyle>
            <a:lvl1pPr marL="0" indent="0">
              <a:buNone/>
              <a:defRPr sz="3000" b="1" i="0" baseline="0">
                <a:latin typeface="+mj-lt"/>
              </a:defRPr>
            </a:lvl1pPr>
          </a:lstStyle>
          <a:p>
            <a:pPr lvl="0"/>
            <a:r>
              <a:rPr lang="en-US"/>
              <a:t>Title</a:t>
            </a:r>
          </a:p>
        </p:txBody>
      </p:sp>
      <p:sp>
        <p:nvSpPr>
          <p:cNvPr id="15" name="Picture Placeholder ">
            <a:extLst>
              <a:ext uri="{FF2B5EF4-FFF2-40B4-BE49-F238E27FC236}">
                <a16:creationId xmlns:a16="http://schemas.microsoft.com/office/drawing/2014/main" id="{5D8ED085-27F5-994C-A460-AC85F60871F7}"/>
              </a:ext>
            </a:extLst>
          </p:cNvPr>
          <p:cNvSpPr>
            <a:spLocks noGrp="1"/>
          </p:cNvSpPr>
          <p:nvPr>
            <p:ph type="pic" sz="quarter" idx="21"/>
          </p:nvPr>
        </p:nvSpPr>
        <p:spPr>
          <a:xfrm>
            <a:off x="5324717" y="2244678"/>
            <a:ext cx="3459283" cy="3829991"/>
          </a:xfrm>
        </p:spPr>
        <p:txBody>
          <a:bodyPr/>
          <a:lstStyle>
            <a:lvl1pPr marL="0" indent="0">
              <a:buNone/>
              <a:defRPr/>
            </a:lvl1pPr>
          </a:lstStyle>
          <a:p>
            <a:endParaRPr lang="en-US"/>
          </a:p>
        </p:txBody>
      </p:sp>
      <p:sp>
        <p:nvSpPr>
          <p:cNvPr id="16" name="Picture Placeholder ">
            <a:extLst>
              <a:ext uri="{FF2B5EF4-FFF2-40B4-BE49-F238E27FC236}">
                <a16:creationId xmlns:a16="http://schemas.microsoft.com/office/drawing/2014/main" id="{9F6B6A8A-1F91-DB45-9527-833E9DA9C8F6}"/>
              </a:ext>
            </a:extLst>
          </p:cNvPr>
          <p:cNvSpPr>
            <a:spLocks noGrp="1"/>
          </p:cNvSpPr>
          <p:nvPr>
            <p:ph type="pic" sz="quarter" idx="22"/>
          </p:nvPr>
        </p:nvSpPr>
        <p:spPr>
          <a:xfrm>
            <a:off x="360364" y="2244677"/>
            <a:ext cx="4813521" cy="1818038"/>
          </a:xfrm>
        </p:spPr>
        <p:txBody>
          <a:bodyPr/>
          <a:lstStyle>
            <a:lvl1pPr marL="0" indent="0">
              <a:buNone/>
              <a:defRPr/>
            </a:lvl1pPr>
          </a:lstStyle>
          <a:p>
            <a:endParaRPr lang="en-US"/>
          </a:p>
        </p:txBody>
      </p:sp>
      <p:sp>
        <p:nvSpPr>
          <p:cNvPr id="17" name="Picture Placeholder ">
            <a:extLst>
              <a:ext uri="{FF2B5EF4-FFF2-40B4-BE49-F238E27FC236}">
                <a16:creationId xmlns:a16="http://schemas.microsoft.com/office/drawing/2014/main" id="{B72E7F7D-9EAE-5444-AA4B-CE605E8AA3A5}"/>
              </a:ext>
            </a:extLst>
          </p:cNvPr>
          <p:cNvSpPr>
            <a:spLocks noGrp="1"/>
          </p:cNvSpPr>
          <p:nvPr>
            <p:ph type="pic" sz="quarter" idx="23"/>
          </p:nvPr>
        </p:nvSpPr>
        <p:spPr>
          <a:xfrm>
            <a:off x="360001" y="4256629"/>
            <a:ext cx="4813521" cy="1818038"/>
          </a:xfrm>
        </p:spPr>
        <p:txBody>
          <a:bodyPr/>
          <a:lstStyle>
            <a:lvl1pPr marL="0" indent="0">
              <a:buNone/>
              <a:defRPr/>
            </a:lvl1pPr>
          </a:lstStyle>
          <a:p>
            <a:endParaRPr lang="en-US"/>
          </a:p>
        </p:txBody>
      </p:sp>
      <p:sp>
        <p:nvSpPr>
          <p:cNvPr id="8" name="Footer Placeholder ">
            <a:extLst>
              <a:ext uri="{FF2B5EF4-FFF2-40B4-BE49-F238E27FC236}">
                <a16:creationId xmlns:a16="http://schemas.microsoft.com/office/drawing/2014/main" id="{10D47061-E105-7A4A-9B8E-CF7D3839FAE2}"/>
              </a:ext>
            </a:extLst>
          </p:cNvPr>
          <p:cNvSpPr>
            <a:spLocks noGrp="1"/>
          </p:cNvSpPr>
          <p:nvPr>
            <p:ph type="ftr" sz="quarter" idx="17"/>
          </p:nvPr>
        </p:nvSpPr>
        <p:spPr>
          <a:xfrm>
            <a:off x="360001" y="6356352"/>
            <a:ext cx="6566399" cy="365125"/>
          </a:xfrm>
        </p:spPr>
        <p:txBody>
          <a:bodyPr/>
          <a:lstStyle/>
          <a:p>
            <a:endParaRPr lang="en-GB"/>
          </a:p>
        </p:txBody>
      </p:sp>
      <p:sp>
        <p:nvSpPr>
          <p:cNvPr id="9" name="Slide Number Placeholder ">
            <a:extLst>
              <a:ext uri="{FF2B5EF4-FFF2-40B4-BE49-F238E27FC236}">
                <a16:creationId xmlns:a16="http://schemas.microsoft.com/office/drawing/2014/main" id="{796D750C-C1F2-BA4D-8675-2FB324ECCD06}"/>
              </a:ext>
            </a:extLst>
          </p:cNvPr>
          <p:cNvSpPr>
            <a:spLocks noGrp="1"/>
          </p:cNvSpPr>
          <p:nvPr>
            <p:ph type="sldNum" sz="quarter" idx="18"/>
          </p:nvPr>
        </p:nvSpPr>
        <p:spPr>
          <a:xfrm>
            <a:off x="8424000" y="6448912"/>
            <a:ext cx="360000" cy="180000"/>
          </a:xfrm>
        </p:spPr>
        <p:txBody>
          <a:bodyPr/>
          <a:lstStyle/>
          <a:p>
            <a:fld id="{2CC19541-5F6E-2C4C-BF21-196C1C8E2E31}" type="slidenum">
              <a:rPr lang="en-GB" smtClean="0"/>
              <a:pPr/>
              <a:t>‹#›</a:t>
            </a:fld>
            <a:endParaRPr lang="en-GB"/>
          </a:p>
        </p:txBody>
      </p:sp>
      <p:pic>
        <p:nvPicPr>
          <p:cNvPr id="10" name="Logo" descr="UAL_Logo_Black_.eps">
            <a:extLst>
              <a:ext uri="{FF2B5EF4-FFF2-40B4-BE49-F238E27FC236}">
                <a16:creationId xmlns:a16="http://schemas.microsoft.com/office/drawing/2014/main" id="{ADC59190-5FB0-8148-A09A-801B34C158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11" name="The Exchange">
            <a:extLst>
              <a:ext uri="{FF2B5EF4-FFF2-40B4-BE49-F238E27FC236}">
                <a16:creationId xmlns:a16="http://schemas.microsoft.com/office/drawing/2014/main" id="{F08A74C8-058A-534A-90B1-62D37C2DE85F}"/>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12" name="Brand asset">
            <a:extLst>
              <a:ext uri="{FF2B5EF4-FFF2-40B4-BE49-F238E27FC236}">
                <a16:creationId xmlns:a16="http://schemas.microsoft.com/office/drawing/2014/main" id="{80800AF2-D6CE-6A42-9071-D1E30B7217CF}"/>
              </a:ext>
            </a:extLst>
          </p:cNvPr>
          <p:cNvPicPr>
            <a:picLocks noChangeAspect="1"/>
          </p:cNvPicPr>
          <p:nvPr userDrawn="1"/>
        </p:nvPicPr>
        <p:blipFill>
          <a:blip r:embed="rId4">
            <a:alphaModFix amt="50000"/>
          </a:blip>
          <a:stretch>
            <a:fillRect/>
          </a:stretch>
        </p:blipFill>
        <p:spPr>
          <a:xfrm>
            <a:off x="7834839" y="5961995"/>
            <a:ext cx="1898320" cy="1898320"/>
          </a:xfrm>
          <a:prstGeom prst="rect">
            <a:avLst/>
          </a:prstGeom>
        </p:spPr>
      </p:pic>
      <p:pic>
        <p:nvPicPr>
          <p:cNvPr id="13" name="Brand asset">
            <a:extLst>
              <a:ext uri="{FF2B5EF4-FFF2-40B4-BE49-F238E27FC236}">
                <a16:creationId xmlns:a16="http://schemas.microsoft.com/office/drawing/2014/main" id="{17EADDA9-A41B-9C43-B398-31B91AE5B70D}"/>
              </a:ext>
            </a:extLst>
          </p:cNvPr>
          <p:cNvPicPr>
            <a:picLocks noChangeAspect="1"/>
          </p:cNvPicPr>
          <p:nvPr userDrawn="1"/>
        </p:nvPicPr>
        <p:blipFill>
          <a:blip r:embed="rId5"/>
          <a:stretch>
            <a:fillRect/>
          </a:stretch>
        </p:blipFill>
        <p:spPr>
          <a:xfrm>
            <a:off x="4270767" y="-684660"/>
            <a:ext cx="2442772" cy="2442772"/>
          </a:xfrm>
          <a:prstGeom prst="rect">
            <a:avLst/>
          </a:prstGeom>
        </p:spPr>
      </p:pic>
    </p:spTree>
    <p:extLst>
      <p:ext uri="{BB962C8B-B14F-4D97-AF65-F5344CB8AC3E}">
        <p14:creationId xmlns:p14="http://schemas.microsoft.com/office/powerpoint/2010/main" val="3623789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3" name="Picture Placeholder ">
            <a:extLst>
              <a:ext uri="{FF2B5EF4-FFF2-40B4-BE49-F238E27FC236}">
                <a16:creationId xmlns:a16="http://schemas.microsoft.com/office/drawing/2014/main" id="{EDA7B5D8-EADE-5D47-9C13-EA67EFB7629A}"/>
              </a:ext>
            </a:extLst>
          </p:cNvPr>
          <p:cNvSpPr>
            <a:spLocks noGrp="1"/>
          </p:cNvSpPr>
          <p:nvPr>
            <p:ph type="pic" sz="quarter" idx="21"/>
          </p:nvPr>
        </p:nvSpPr>
        <p:spPr>
          <a:xfrm>
            <a:off x="360000" y="3797855"/>
            <a:ext cx="4119402" cy="2259152"/>
          </a:xfrm>
        </p:spPr>
        <p:txBody>
          <a:bodyPr/>
          <a:lstStyle>
            <a:lvl1pPr marL="0" indent="0">
              <a:buNone/>
              <a:defRPr/>
            </a:lvl1pPr>
          </a:lstStyle>
          <a:p>
            <a:endParaRPr lang="en-US"/>
          </a:p>
        </p:txBody>
      </p:sp>
      <p:sp>
        <p:nvSpPr>
          <p:cNvPr id="14" name="Picture Placeholder ">
            <a:extLst>
              <a:ext uri="{FF2B5EF4-FFF2-40B4-BE49-F238E27FC236}">
                <a16:creationId xmlns:a16="http://schemas.microsoft.com/office/drawing/2014/main" id="{9C494B78-8C38-5049-9B32-A7E00857F2C2}"/>
              </a:ext>
            </a:extLst>
          </p:cNvPr>
          <p:cNvSpPr>
            <a:spLocks noGrp="1"/>
          </p:cNvSpPr>
          <p:nvPr>
            <p:ph type="pic" sz="quarter" idx="22"/>
          </p:nvPr>
        </p:nvSpPr>
        <p:spPr>
          <a:xfrm>
            <a:off x="360000" y="1389032"/>
            <a:ext cx="4119402" cy="2259152"/>
          </a:xfrm>
        </p:spPr>
        <p:txBody>
          <a:bodyPr/>
          <a:lstStyle>
            <a:lvl1pPr marL="0" indent="0">
              <a:buNone/>
              <a:defRPr/>
            </a:lvl1pPr>
          </a:lstStyle>
          <a:p>
            <a:endParaRPr lang="en-US"/>
          </a:p>
        </p:txBody>
      </p:sp>
      <p:sp>
        <p:nvSpPr>
          <p:cNvPr id="15" name="Picture Placeholder ">
            <a:extLst>
              <a:ext uri="{FF2B5EF4-FFF2-40B4-BE49-F238E27FC236}">
                <a16:creationId xmlns:a16="http://schemas.microsoft.com/office/drawing/2014/main" id="{1B0BCC8C-C44E-B14E-9574-512E3845F095}"/>
              </a:ext>
            </a:extLst>
          </p:cNvPr>
          <p:cNvSpPr>
            <a:spLocks noGrp="1"/>
          </p:cNvSpPr>
          <p:nvPr>
            <p:ph type="pic" sz="quarter" idx="23"/>
          </p:nvPr>
        </p:nvSpPr>
        <p:spPr>
          <a:xfrm>
            <a:off x="4651837" y="3797855"/>
            <a:ext cx="4119402" cy="2259152"/>
          </a:xfrm>
        </p:spPr>
        <p:txBody>
          <a:bodyPr/>
          <a:lstStyle>
            <a:lvl1pPr marL="0" indent="0">
              <a:buNone/>
              <a:defRPr/>
            </a:lvl1pPr>
          </a:lstStyle>
          <a:p>
            <a:endParaRPr lang="en-US"/>
          </a:p>
        </p:txBody>
      </p:sp>
      <p:sp>
        <p:nvSpPr>
          <p:cNvPr id="16" name="Picture Placeholder ">
            <a:extLst>
              <a:ext uri="{FF2B5EF4-FFF2-40B4-BE49-F238E27FC236}">
                <a16:creationId xmlns:a16="http://schemas.microsoft.com/office/drawing/2014/main" id="{B12FFD63-A79C-3542-9FD6-9DBAC2AC0589}"/>
              </a:ext>
            </a:extLst>
          </p:cNvPr>
          <p:cNvSpPr>
            <a:spLocks noGrp="1"/>
          </p:cNvSpPr>
          <p:nvPr>
            <p:ph type="pic" sz="quarter" idx="24"/>
          </p:nvPr>
        </p:nvSpPr>
        <p:spPr>
          <a:xfrm>
            <a:off x="4651837" y="1389032"/>
            <a:ext cx="4119402" cy="2259152"/>
          </a:xfrm>
        </p:spPr>
        <p:txBody>
          <a:bodyPr/>
          <a:lstStyle>
            <a:lvl1pPr marL="0" indent="0">
              <a:buNone/>
              <a:defRPr/>
            </a:lvl1pPr>
          </a:lstStyle>
          <a:p>
            <a:endParaRPr lang="en-US"/>
          </a:p>
        </p:txBody>
      </p:sp>
      <p:sp>
        <p:nvSpPr>
          <p:cNvPr id="17" name="Footer Placeholder 16">
            <a:extLst>
              <a:ext uri="{FF2B5EF4-FFF2-40B4-BE49-F238E27FC236}">
                <a16:creationId xmlns:a16="http://schemas.microsoft.com/office/drawing/2014/main" id="{752E0921-B315-9A4B-ABE1-370C1FF9E5B7}"/>
              </a:ext>
            </a:extLst>
          </p:cNvPr>
          <p:cNvSpPr>
            <a:spLocks noGrp="1"/>
          </p:cNvSpPr>
          <p:nvPr>
            <p:ph type="ftr" sz="quarter" idx="25"/>
          </p:nvPr>
        </p:nvSpPr>
        <p:spPr/>
        <p:txBody>
          <a:bodyPr/>
          <a:lstStyle/>
          <a:p>
            <a:endParaRPr lang="en-GB"/>
          </a:p>
        </p:txBody>
      </p:sp>
      <p:sp>
        <p:nvSpPr>
          <p:cNvPr id="18" name="Slide Number Placeholder 17">
            <a:extLst>
              <a:ext uri="{FF2B5EF4-FFF2-40B4-BE49-F238E27FC236}">
                <a16:creationId xmlns:a16="http://schemas.microsoft.com/office/drawing/2014/main" id="{BBA09121-AB2D-0847-9B92-2F6DC83A8087}"/>
              </a:ext>
            </a:extLst>
          </p:cNvPr>
          <p:cNvSpPr>
            <a:spLocks noGrp="1"/>
          </p:cNvSpPr>
          <p:nvPr>
            <p:ph type="sldNum" sz="quarter" idx="26"/>
          </p:nvPr>
        </p:nvSpPr>
        <p:spPr/>
        <p:txBody>
          <a:bodyPr/>
          <a:lstStyle/>
          <a:p>
            <a:fld id="{2CC19541-5F6E-2C4C-BF21-196C1C8E2E31}" type="slidenum">
              <a:rPr lang="en-GB" smtClean="0"/>
              <a:pPr/>
              <a:t>‹#›</a:t>
            </a:fld>
            <a:endParaRPr lang="en-GB"/>
          </a:p>
        </p:txBody>
      </p:sp>
      <p:pic>
        <p:nvPicPr>
          <p:cNvPr id="8" name="Logo" descr="UAL_Logo_Black_.eps">
            <a:extLst>
              <a:ext uri="{FF2B5EF4-FFF2-40B4-BE49-F238E27FC236}">
                <a16:creationId xmlns:a16="http://schemas.microsoft.com/office/drawing/2014/main" id="{2363FEB2-46B2-4049-A9B3-AB886E9A84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9" name="The Exchange">
            <a:extLst>
              <a:ext uri="{FF2B5EF4-FFF2-40B4-BE49-F238E27FC236}">
                <a16:creationId xmlns:a16="http://schemas.microsoft.com/office/drawing/2014/main" id="{FFEB922E-43CC-D94E-9F1B-A90692A3BE60}"/>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11" name="Brand asset">
            <a:extLst>
              <a:ext uri="{FF2B5EF4-FFF2-40B4-BE49-F238E27FC236}">
                <a16:creationId xmlns:a16="http://schemas.microsoft.com/office/drawing/2014/main" id="{063B0D6E-22A5-2C49-A3DD-25EF5468EBE4}"/>
              </a:ext>
            </a:extLst>
          </p:cNvPr>
          <p:cNvPicPr>
            <a:picLocks noChangeAspect="1"/>
          </p:cNvPicPr>
          <p:nvPr userDrawn="1"/>
        </p:nvPicPr>
        <p:blipFill>
          <a:blip r:embed="rId4"/>
          <a:stretch>
            <a:fillRect/>
          </a:stretch>
        </p:blipFill>
        <p:spPr>
          <a:xfrm rot="523101">
            <a:off x="3012252" y="-1971089"/>
            <a:ext cx="3140267" cy="3140267"/>
          </a:xfrm>
          <a:prstGeom prst="rect">
            <a:avLst/>
          </a:prstGeom>
        </p:spPr>
      </p:pic>
      <p:pic>
        <p:nvPicPr>
          <p:cNvPr id="10" name="Brand assets ">
            <a:extLst>
              <a:ext uri="{FF2B5EF4-FFF2-40B4-BE49-F238E27FC236}">
                <a16:creationId xmlns:a16="http://schemas.microsoft.com/office/drawing/2014/main" id="{7037DC11-1FC8-C54A-A5AA-81EB6F50FBAC}"/>
              </a:ext>
            </a:extLst>
          </p:cNvPr>
          <p:cNvPicPr>
            <a:picLocks noChangeAspect="1"/>
          </p:cNvPicPr>
          <p:nvPr userDrawn="1"/>
        </p:nvPicPr>
        <p:blipFill>
          <a:blip r:embed="rId5">
            <a:alphaModFix amt="50000"/>
          </a:blip>
          <a:stretch>
            <a:fillRect/>
          </a:stretch>
        </p:blipFill>
        <p:spPr>
          <a:xfrm>
            <a:off x="7834839" y="5961995"/>
            <a:ext cx="1898320" cy="1898320"/>
          </a:xfrm>
          <a:prstGeom prst="rect">
            <a:avLst/>
          </a:prstGeom>
        </p:spPr>
      </p:pic>
    </p:spTree>
    <p:extLst>
      <p:ext uri="{BB962C8B-B14F-4D97-AF65-F5344CB8AC3E}">
        <p14:creationId xmlns:p14="http://schemas.microsoft.com/office/powerpoint/2010/main" val="917565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412517D8-3918-8E44-B99C-68263AAFFB9F}"/>
              </a:ext>
            </a:extLst>
          </p:cNvPr>
          <p:cNvSpPr>
            <a:spLocks noGrp="1"/>
          </p:cNvSpPr>
          <p:nvPr>
            <p:ph type="body" sz="quarter" idx="12" hasCustomPrompt="1"/>
          </p:nvPr>
        </p:nvSpPr>
        <p:spPr>
          <a:xfrm>
            <a:off x="360001" y="1398448"/>
            <a:ext cx="8423999" cy="719328"/>
          </a:xfrm>
          <a:prstGeom prst="rect">
            <a:avLst/>
          </a:prstGeom>
        </p:spPr>
        <p:txBody>
          <a:bodyPr/>
          <a:lstStyle>
            <a:lvl1pPr marL="0" indent="0">
              <a:buNone/>
              <a:defRPr sz="3000" b="1" i="0" baseline="0">
                <a:latin typeface="+mj-lt"/>
              </a:defRPr>
            </a:lvl1pPr>
          </a:lstStyle>
          <a:p>
            <a:pPr lvl="0"/>
            <a:r>
              <a:rPr lang="en-US"/>
              <a:t>Title</a:t>
            </a:r>
          </a:p>
        </p:txBody>
      </p:sp>
      <p:sp>
        <p:nvSpPr>
          <p:cNvPr id="14" name="Quote placeholder">
            <a:extLst>
              <a:ext uri="{FF2B5EF4-FFF2-40B4-BE49-F238E27FC236}">
                <a16:creationId xmlns:a16="http://schemas.microsoft.com/office/drawing/2014/main" id="{FA4B9AD9-3295-8543-942E-D938C162FA86}"/>
              </a:ext>
            </a:extLst>
          </p:cNvPr>
          <p:cNvSpPr>
            <a:spLocks noGrp="1"/>
          </p:cNvSpPr>
          <p:nvPr>
            <p:ph type="body" sz="quarter" idx="11" hasCustomPrompt="1"/>
          </p:nvPr>
        </p:nvSpPr>
        <p:spPr>
          <a:xfrm>
            <a:off x="360000" y="2244677"/>
            <a:ext cx="8424000" cy="3812331"/>
          </a:xfrm>
          <a:prstGeom prst="rect">
            <a:avLst/>
          </a:prstGeom>
        </p:spPr>
        <p:txBody>
          <a:bodyPr anchor="ctr"/>
          <a:lstStyle>
            <a:lvl1pPr marL="0" marR="0" indent="0" algn="ctr" defTabSz="685800" rtl="0" eaLnBrk="1" fontAlgn="auto" latinLnBrk="0" hangingPunct="1">
              <a:lnSpc>
                <a:spcPct val="90000"/>
              </a:lnSpc>
              <a:spcBef>
                <a:spcPts val="750"/>
              </a:spcBef>
              <a:spcAft>
                <a:spcPts val="0"/>
              </a:spcAft>
              <a:buClr>
                <a:schemeClr val="accent2"/>
              </a:buClr>
              <a:buSzTx/>
              <a:buFont typeface="Cera Stencil PRO" pitchFamily="2" charset="0"/>
              <a:buNone/>
              <a:tabLst/>
              <a:defRPr sz="1800" b="0" i="0" baseline="0">
                <a:latin typeface="Arial MT Light" pitchFamily="2"/>
              </a:defRPr>
            </a:lvl1pPr>
          </a:lstStyle>
          <a:p>
            <a:pPr lvl="0"/>
            <a:r>
              <a:rPr lang="en-US"/>
              <a:t>“Insert statement text or quote here”</a:t>
            </a:r>
          </a:p>
        </p:txBody>
      </p:sp>
      <p:sp>
        <p:nvSpPr>
          <p:cNvPr id="18" name="Footer Placeholder 17">
            <a:extLst>
              <a:ext uri="{FF2B5EF4-FFF2-40B4-BE49-F238E27FC236}">
                <a16:creationId xmlns:a16="http://schemas.microsoft.com/office/drawing/2014/main" id="{73E04FE4-CCD9-154C-B8C8-E555528CD891}"/>
              </a:ext>
            </a:extLst>
          </p:cNvPr>
          <p:cNvSpPr>
            <a:spLocks noGrp="1"/>
          </p:cNvSpPr>
          <p:nvPr>
            <p:ph type="ftr" sz="quarter" idx="13"/>
          </p:nvPr>
        </p:nvSpPr>
        <p:spPr/>
        <p:txBody>
          <a:bodyPr/>
          <a:lstStyle/>
          <a:p>
            <a:endParaRPr lang="en-GB"/>
          </a:p>
        </p:txBody>
      </p:sp>
      <p:sp>
        <p:nvSpPr>
          <p:cNvPr id="19" name="Slide Number Placeholder 18">
            <a:extLst>
              <a:ext uri="{FF2B5EF4-FFF2-40B4-BE49-F238E27FC236}">
                <a16:creationId xmlns:a16="http://schemas.microsoft.com/office/drawing/2014/main" id="{AC47F616-8D92-834E-8F6D-99002B183B36}"/>
              </a:ext>
            </a:extLst>
          </p:cNvPr>
          <p:cNvSpPr>
            <a:spLocks noGrp="1"/>
          </p:cNvSpPr>
          <p:nvPr>
            <p:ph type="sldNum" sz="quarter" idx="14"/>
          </p:nvPr>
        </p:nvSpPr>
        <p:spPr/>
        <p:txBody>
          <a:bodyPr/>
          <a:lstStyle/>
          <a:p>
            <a:fld id="{2CC19541-5F6E-2C4C-BF21-196C1C8E2E31}" type="slidenum">
              <a:rPr lang="en-GB" smtClean="0"/>
              <a:pPr/>
              <a:t>‹#›</a:t>
            </a:fld>
            <a:endParaRPr lang="en-GB"/>
          </a:p>
        </p:txBody>
      </p:sp>
      <p:pic>
        <p:nvPicPr>
          <p:cNvPr id="9" name="Logo" descr="UAL_Logo_Black_.eps">
            <a:extLst>
              <a:ext uri="{FF2B5EF4-FFF2-40B4-BE49-F238E27FC236}">
                <a16:creationId xmlns:a16="http://schemas.microsoft.com/office/drawing/2014/main" id="{4D598477-6505-2D4D-8059-8E03C3547C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10" name="The Exchange">
            <a:extLst>
              <a:ext uri="{FF2B5EF4-FFF2-40B4-BE49-F238E27FC236}">
                <a16:creationId xmlns:a16="http://schemas.microsoft.com/office/drawing/2014/main" id="{8F5D08AE-657A-184C-9FB9-7DAC85C16016}"/>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11" name="Brand assets ">
            <a:extLst>
              <a:ext uri="{FF2B5EF4-FFF2-40B4-BE49-F238E27FC236}">
                <a16:creationId xmlns:a16="http://schemas.microsoft.com/office/drawing/2014/main" id="{613D8B2E-5FA1-3543-AD11-0A5CBF207227}"/>
              </a:ext>
            </a:extLst>
          </p:cNvPr>
          <p:cNvPicPr>
            <a:picLocks noChangeAspect="1"/>
          </p:cNvPicPr>
          <p:nvPr userDrawn="1"/>
        </p:nvPicPr>
        <p:blipFill>
          <a:blip r:embed="rId4">
            <a:alphaModFix amt="50000"/>
          </a:blip>
          <a:stretch>
            <a:fillRect/>
          </a:stretch>
        </p:blipFill>
        <p:spPr>
          <a:xfrm>
            <a:off x="7834839" y="5961995"/>
            <a:ext cx="1898320" cy="1898320"/>
          </a:xfrm>
          <a:prstGeom prst="rect">
            <a:avLst/>
          </a:prstGeom>
        </p:spPr>
      </p:pic>
      <p:pic>
        <p:nvPicPr>
          <p:cNvPr id="16" name="Brand assets">
            <a:extLst>
              <a:ext uri="{FF2B5EF4-FFF2-40B4-BE49-F238E27FC236}">
                <a16:creationId xmlns:a16="http://schemas.microsoft.com/office/drawing/2014/main" id="{A2E29B0E-2D67-4042-9CFE-136274363C2F}"/>
              </a:ext>
            </a:extLst>
          </p:cNvPr>
          <p:cNvPicPr>
            <a:picLocks noChangeAspect="1"/>
          </p:cNvPicPr>
          <p:nvPr userDrawn="1"/>
        </p:nvPicPr>
        <p:blipFill>
          <a:blip r:embed="rId5">
            <a:alphaModFix amt="50000"/>
          </a:blip>
          <a:stretch>
            <a:fillRect/>
          </a:stretch>
        </p:blipFill>
        <p:spPr>
          <a:xfrm>
            <a:off x="-1705775" y="2580037"/>
            <a:ext cx="3149347" cy="3149347"/>
          </a:xfrm>
          <a:prstGeom prst="rect">
            <a:avLst/>
          </a:prstGeom>
        </p:spPr>
      </p:pic>
      <p:pic>
        <p:nvPicPr>
          <p:cNvPr id="17" name="Brand assets">
            <a:extLst>
              <a:ext uri="{FF2B5EF4-FFF2-40B4-BE49-F238E27FC236}">
                <a16:creationId xmlns:a16="http://schemas.microsoft.com/office/drawing/2014/main" id="{C6515944-30AE-1D49-A439-A270F2C093D2}"/>
              </a:ext>
            </a:extLst>
          </p:cNvPr>
          <p:cNvPicPr>
            <a:picLocks noChangeAspect="1"/>
          </p:cNvPicPr>
          <p:nvPr userDrawn="1"/>
        </p:nvPicPr>
        <p:blipFill>
          <a:blip r:embed="rId6"/>
          <a:stretch>
            <a:fillRect/>
          </a:stretch>
        </p:blipFill>
        <p:spPr>
          <a:xfrm>
            <a:off x="4956891" y="-513502"/>
            <a:ext cx="1454248" cy="1449689"/>
          </a:xfrm>
          <a:prstGeom prst="rect">
            <a:avLst/>
          </a:prstGeom>
        </p:spPr>
      </p:pic>
    </p:spTree>
    <p:extLst>
      <p:ext uri="{BB962C8B-B14F-4D97-AF65-F5344CB8AC3E}">
        <p14:creationId xmlns:p14="http://schemas.microsoft.com/office/powerpoint/2010/main" val="280686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Text">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12" name="Title placeholder">
            <a:extLst>
              <a:ext uri="{FF2B5EF4-FFF2-40B4-BE49-F238E27FC236}">
                <a16:creationId xmlns:a16="http://schemas.microsoft.com/office/drawing/2014/main" id="{7F46B03A-7F4F-A24F-8263-15E04EEA254D}"/>
              </a:ext>
            </a:extLst>
          </p:cNvPr>
          <p:cNvSpPr>
            <a:spLocks noGrp="1"/>
          </p:cNvSpPr>
          <p:nvPr>
            <p:ph type="body" sz="quarter" idx="12" hasCustomPrompt="1"/>
          </p:nvPr>
        </p:nvSpPr>
        <p:spPr>
          <a:xfrm>
            <a:off x="360001" y="1398448"/>
            <a:ext cx="8423999" cy="719328"/>
          </a:xfrm>
          <a:prstGeom prst="rect">
            <a:avLst/>
          </a:prstGeom>
        </p:spPr>
        <p:txBody>
          <a:bodyPr/>
          <a:lstStyle>
            <a:lvl1pPr marL="0" indent="0">
              <a:buNone/>
              <a:defRPr sz="3000" b="1" i="0" baseline="0">
                <a:latin typeface="+mj-lt"/>
              </a:defRPr>
            </a:lvl1pPr>
          </a:lstStyle>
          <a:p>
            <a:pPr lvl="0"/>
            <a:r>
              <a:rPr lang="en-US"/>
              <a:t>Title</a:t>
            </a:r>
          </a:p>
        </p:txBody>
      </p:sp>
      <p:sp>
        <p:nvSpPr>
          <p:cNvPr id="28" name="Text Placeholder ">
            <a:extLst>
              <a:ext uri="{FF2B5EF4-FFF2-40B4-BE49-F238E27FC236}">
                <a16:creationId xmlns:a16="http://schemas.microsoft.com/office/drawing/2014/main" id="{3A565908-F0ED-A948-91F2-9C4724DC199E}"/>
              </a:ext>
            </a:extLst>
          </p:cNvPr>
          <p:cNvSpPr>
            <a:spLocks noGrp="1"/>
          </p:cNvSpPr>
          <p:nvPr>
            <p:ph type="body" sz="quarter" idx="16" hasCustomPrompt="1"/>
          </p:nvPr>
        </p:nvSpPr>
        <p:spPr>
          <a:xfrm>
            <a:off x="359999" y="2218384"/>
            <a:ext cx="4140000" cy="3829616"/>
          </a:xfrm>
        </p:spPr>
        <p:txBody>
          <a:bodyPr/>
          <a:lstStyle>
            <a:lvl1pPr marL="257175" indent="-257175">
              <a:buFont typeface="Cera Stencil PRO" pitchFamily="2" charset="0"/>
              <a:buChar char="⟶"/>
              <a:defRPr/>
            </a:lvl1pPr>
          </a:lstStyle>
          <a:p>
            <a:pPr lvl="0"/>
            <a:r>
              <a:rPr lang="en-GB"/>
              <a:t>Text</a:t>
            </a:r>
          </a:p>
        </p:txBody>
      </p:sp>
      <p:sp>
        <p:nvSpPr>
          <p:cNvPr id="14" name="Quote placeholder">
            <a:extLst>
              <a:ext uri="{FF2B5EF4-FFF2-40B4-BE49-F238E27FC236}">
                <a16:creationId xmlns:a16="http://schemas.microsoft.com/office/drawing/2014/main" id="{8D5F7A46-0DC5-3742-8DD6-39BAA9F2DD98}"/>
              </a:ext>
            </a:extLst>
          </p:cNvPr>
          <p:cNvSpPr>
            <a:spLocks noGrp="1"/>
          </p:cNvSpPr>
          <p:nvPr>
            <p:ph type="body" sz="quarter" idx="11" hasCustomPrompt="1"/>
          </p:nvPr>
        </p:nvSpPr>
        <p:spPr>
          <a:xfrm>
            <a:off x="4643998" y="2218386"/>
            <a:ext cx="4140000" cy="3838623"/>
          </a:xfrm>
          <a:prstGeom prst="rect">
            <a:avLst/>
          </a:prstGeom>
        </p:spPr>
        <p:txBody>
          <a:bodyPr anchor="ctr"/>
          <a:lstStyle>
            <a:lvl1pPr marL="0" marR="0" indent="0" algn="ctr" defTabSz="685800" rtl="0" eaLnBrk="1" fontAlgn="auto" latinLnBrk="0" hangingPunct="1">
              <a:lnSpc>
                <a:spcPct val="90000"/>
              </a:lnSpc>
              <a:spcBef>
                <a:spcPts val="750"/>
              </a:spcBef>
              <a:spcAft>
                <a:spcPts val="0"/>
              </a:spcAft>
              <a:buClr>
                <a:schemeClr val="accent2"/>
              </a:buClr>
              <a:buSzTx/>
              <a:buFont typeface="Cera Stencil PRO" pitchFamily="2" charset="0"/>
              <a:buNone/>
              <a:tabLst/>
              <a:defRPr sz="1800" b="0" i="0" baseline="0">
                <a:latin typeface="Arial MT Light" pitchFamily="2"/>
              </a:defRPr>
            </a:lvl1pPr>
          </a:lstStyle>
          <a:p>
            <a:pPr lvl="0"/>
            <a:r>
              <a:rPr lang="en-US"/>
              <a:t>“Insert statement text or quote here”</a:t>
            </a:r>
          </a:p>
        </p:txBody>
      </p:sp>
      <p:sp>
        <p:nvSpPr>
          <p:cNvPr id="2" name="Footer Placeholder 1">
            <a:extLst>
              <a:ext uri="{FF2B5EF4-FFF2-40B4-BE49-F238E27FC236}">
                <a16:creationId xmlns:a16="http://schemas.microsoft.com/office/drawing/2014/main" id="{482EBE39-5CF8-0E44-B88F-3A1EF93F92F9}"/>
              </a:ext>
            </a:extLst>
          </p:cNvPr>
          <p:cNvSpPr>
            <a:spLocks noGrp="1"/>
          </p:cNvSpPr>
          <p:nvPr>
            <p:ph type="ftr" sz="quarter" idx="17"/>
          </p:nvPr>
        </p:nvSpPr>
        <p:spPr/>
        <p:txBody>
          <a:bodyPr/>
          <a:lstStyle/>
          <a:p>
            <a:endParaRPr lang="en-GB"/>
          </a:p>
        </p:txBody>
      </p:sp>
      <p:sp>
        <p:nvSpPr>
          <p:cNvPr id="3" name="Slide Number Placeholder 2">
            <a:extLst>
              <a:ext uri="{FF2B5EF4-FFF2-40B4-BE49-F238E27FC236}">
                <a16:creationId xmlns:a16="http://schemas.microsoft.com/office/drawing/2014/main" id="{23709261-F0EA-3A4A-853B-56108228D8FE}"/>
              </a:ext>
            </a:extLst>
          </p:cNvPr>
          <p:cNvSpPr>
            <a:spLocks noGrp="1"/>
          </p:cNvSpPr>
          <p:nvPr>
            <p:ph type="sldNum" sz="quarter" idx="18"/>
          </p:nvPr>
        </p:nvSpPr>
        <p:spPr/>
        <p:txBody>
          <a:bodyPr/>
          <a:lstStyle/>
          <a:p>
            <a:fld id="{2CC19541-5F6E-2C4C-BF21-196C1C8E2E31}" type="slidenum">
              <a:rPr lang="en-GB" smtClean="0"/>
              <a:pPr/>
              <a:t>‹#›</a:t>
            </a:fld>
            <a:endParaRPr lang="en-GB"/>
          </a:p>
        </p:txBody>
      </p:sp>
      <p:pic>
        <p:nvPicPr>
          <p:cNvPr id="22" name="Logo" descr="UAL_Logo_Black_.eps">
            <a:extLst>
              <a:ext uri="{FF2B5EF4-FFF2-40B4-BE49-F238E27FC236}">
                <a16:creationId xmlns:a16="http://schemas.microsoft.com/office/drawing/2014/main" id="{6E69BEF4-9DCD-9E4E-811B-777BC74F7E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23" name="The Exchange">
            <a:extLst>
              <a:ext uri="{FF2B5EF4-FFF2-40B4-BE49-F238E27FC236}">
                <a16:creationId xmlns:a16="http://schemas.microsoft.com/office/drawing/2014/main" id="{CB64688B-022D-954B-8BF0-D5167F940027}"/>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24" name="Brand assets ">
            <a:extLst>
              <a:ext uri="{FF2B5EF4-FFF2-40B4-BE49-F238E27FC236}">
                <a16:creationId xmlns:a16="http://schemas.microsoft.com/office/drawing/2014/main" id="{1FE80BBA-CA23-AA41-8203-DCEEAB91EDA0}"/>
              </a:ext>
            </a:extLst>
          </p:cNvPr>
          <p:cNvPicPr>
            <a:picLocks noChangeAspect="1"/>
          </p:cNvPicPr>
          <p:nvPr userDrawn="1"/>
        </p:nvPicPr>
        <p:blipFill>
          <a:blip r:embed="rId4">
            <a:alphaModFix amt="50000"/>
          </a:blip>
          <a:stretch>
            <a:fillRect/>
          </a:stretch>
        </p:blipFill>
        <p:spPr>
          <a:xfrm>
            <a:off x="7834839" y="5961995"/>
            <a:ext cx="1898320" cy="1898320"/>
          </a:xfrm>
          <a:prstGeom prst="rect">
            <a:avLst/>
          </a:prstGeom>
        </p:spPr>
      </p:pic>
      <p:pic>
        <p:nvPicPr>
          <p:cNvPr id="25" name="Brand assets">
            <a:extLst>
              <a:ext uri="{FF2B5EF4-FFF2-40B4-BE49-F238E27FC236}">
                <a16:creationId xmlns:a16="http://schemas.microsoft.com/office/drawing/2014/main" id="{5DF545E5-4371-B44A-A39C-2AF9AEC93455}"/>
              </a:ext>
            </a:extLst>
          </p:cNvPr>
          <p:cNvPicPr>
            <a:picLocks noChangeAspect="1"/>
          </p:cNvPicPr>
          <p:nvPr userDrawn="1"/>
        </p:nvPicPr>
        <p:blipFill>
          <a:blip r:embed="rId5">
            <a:alphaModFix amt="50000"/>
          </a:blip>
          <a:stretch>
            <a:fillRect/>
          </a:stretch>
        </p:blipFill>
        <p:spPr>
          <a:xfrm>
            <a:off x="2997326" y="-1851507"/>
            <a:ext cx="3149347" cy="3149347"/>
          </a:xfrm>
          <a:prstGeom prst="rect">
            <a:avLst/>
          </a:prstGeom>
        </p:spPr>
      </p:pic>
    </p:spTree>
    <p:extLst>
      <p:ext uri="{BB962C8B-B14F-4D97-AF65-F5344CB8AC3E}">
        <p14:creationId xmlns:p14="http://schemas.microsoft.com/office/powerpoint/2010/main" val="3360193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Content">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9AC53119-A673-0E4B-8A11-2E3E389B329C}"/>
              </a:ext>
            </a:extLst>
          </p:cNvPr>
          <p:cNvSpPr>
            <a:spLocks noGrp="1"/>
          </p:cNvSpPr>
          <p:nvPr>
            <p:ph type="body" sz="quarter" idx="12" hasCustomPrompt="1"/>
          </p:nvPr>
        </p:nvSpPr>
        <p:spPr>
          <a:xfrm>
            <a:off x="360001" y="1398448"/>
            <a:ext cx="8423999" cy="719328"/>
          </a:xfrm>
          <a:prstGeom prst="rect">
            <a:avLst/>
          </a:prstGeom>
        </p:spPr>
        <p:txBody>
          <a:bodyPr/>
          <a:lstStyle>
            <a:lvl1pPr marL="0" indent="0">
              <a:buNone/>
              <a:defRPr sz="3000" b="1" i="0" baseline="0">
                <a:latin typeface="+mj-lt"/>
              </a:defRPr>
            </a:lvl1pPr>
          </a:lstStyle>
          <a:p>
            <a:pPr lvl="0"/>
            <a:r>
              <a:rPr lang="en-US"/>
              <a:t>Title</a:t>
            </a:r>
          </a:p>
        </p:txBody>
      </p:sp>
      <p:sp>
        <p:nvSpPr>
          <p:cNvPr id="6" name="Quote placeholder">
            <a:extLst>
              <a:ext uri="{FF2B5EF4-FFF2-40B4-BE49-F238E27FC236}">
                <a16:creationId xmlns:a16="http://schemas.microsoft.com/office/drawing/2014/main" id="{02E2EC5E-FE28-2B42-89BE-CE3E89A5EB38}"/>
              </a:ext>
            </a:extLst>
          </p:cNvPr>
          <p:cNvSpPr>
            <a:spLocks noGrp="1"/>
          </p:cNvSpPr>
          <p:nvPr>
            <p:ph type="body" sz="quarter" idx="11" hasCustomPrompt="1"/>
          </p:nvPr>
        </p:nvSpPr>
        <p:spPr>
          <a:xfrm>
            <a:off x="359999" y="2218386"/>
            <a:ext cx="4140000" cy="3838623"/>
          </a:xfrm>
          <a:prstGeom prst="rect">
            <a:avLst/>
          </a:prstGeom>
        </p:spPr>
        <p:txBody>
          <a:bodyPr anchor="ctr"/>
          <a:lstStyle>
            <a:lvl1pPr marL="0" marR="0" indent="0" algn="ctr" defTabSz="685800" rtl="0" eaLnBrk="1" fontAlgn="auto" latinLnBrk="0" hangingPunct="1">
              <a:lnSpc>
                <a:spcPct val="90000"/>
              </a:lnSpc>
              <a:spcBef>
                <a:spcPts val="750"/>
              </a:spcBef>
              <a:spcAft>
                <a:spcPts val="0"/>
              </a:spcAft>
              <a:buClr>
                <a:schemeClr val="accent2"/>
              </a:buClr>
              <a:buSzTx/>
              <a:buFont typeface="Cera Stencil PRO" pitchFamily="2" charset="0"/>
              <a:buNone/>
              <a:tabLst/>
              <a:defRPr sz="1800" b="0" i="0" baseline="0">
                <a:latin typeface="Arial MT Light" pitchFamily="2"/>
              </a:defRPr>
            </a:lvl1pPr>
          </a:lstStyle>
          <a:p>
            <a:pPr lvl="0"/>
            <a:r>
              <a:rPr lang="en-US"/>
              <a:t>“Insert statement text or quote here”</a:t>
            </a:r>
          </a:p>
        </p:txBody>
      </p:sp>
      <p:sp>
        <p:nvSpPr>
          <p:cNvPr id="15" name="Content Placeholder ">
            <a:extLst>
              <a:ext uri="{FF2B5EF4-FFF2-40B4-BE49-F238E27FC236}">
                <a16:creationId xmlns:a16="http://schemas.microsoft.com/office/drawing/2014/main" id="{B1A5E164-DA47-B34A-B9D6-00275E3BC096}"/>
              </a:ext>
            </a:extLst>
          </p:cNvPr>
          <p:cNvSpPr>
            <a:spLocks noGrp="1"/>
          </p:cNvSpPr>
          <p:nvPr>
            <p:ph sz="quarter" idx="17"/>
          </p:nvPr>
        </p:nvSpPr>
        <p:spPr>
          <a:xfrm>
            <a:off x="4648562" y="2274317"/>
            <a:ext cx="4135438" cy="3838575"/>
          </a:xfrm>
        </p:spPr>
        <p:txBody>
          <a:bodyPr/>
          <a:lstStyle>
            <a:lvl1pPr marL="0" indent="0">
              <a:buNone/>
              <a:defRPr/>
            </a:lvl1pPr>
          </a:lstStyle>
          <a:p>
            <a:pPr lvl="0"/>
            <a:endParaRPr lang="en-US"/>
          </a:p>
        </p:txBody>
      </p:sp>
      <p:sp>
        <p:nvSpPr>
          <p:cNvPr id="16" name="Footer Placeholder 15">
            <a:extLst>
              <a:ext uri="{FF2B5EF4-FFF2-40B4-BE49-F238E27FC236}">
                <a16:creationId xmlns:a16="http://schemas.microsoft.com/office/drawing/2014/main" id="{CB3BFC8C-D1B6-3C4D-AF25-10F24944DE8D}"/>
              </a:ext>
            </a:extLst>
          </p:cNvPr>
          <p:cNvSpPr>
            <a:spLocks noGrp="1"/>
          </p:cNvSpPr>
          <p:nvPr>
            <p:ph type="ftr" sz="quarter" idx="18"/>
          </p:nvPr>
        </p:nvSpPr>
        <p:spPr/>
        <p:txBody>
          <a:bodyPr/>
          <a:lstStyle/>
          <a:p>
            <a:endParaRPr lang="en-GB"/>
          </a:p>
        </p:txBody>
      </p:sp>
      <p:sp>
        <p:nvSpPr>
          <p:cNvPr id="17" name="Slide Number Placeholder 16">
            <a:extLst>
              <a:ext uri="{FF2B5EF4-FFF2-40B4-BE49-F238E27FC236}">
                <a16:creationId xmlns:a16="http://schemas.microsoft.com/office/drawing/2014/main" id="{C8DDFDA5-D264-2F44-A19A-FF6E044D1582}"/>
              </a:ext>
            </a:extLst>
          </p:cNvPr>
          <p:cNvSpPr>
            <a:spLocks noGrp="1"/>
          </p:cNvSpPr>
          <p:nvPr>
            <p:ph type="sldNum" sz="quarter" idx="19"/>
          </p:nvPr>
        </p:nvSpPr>
        <p:spPr/>
        <p:txBody>
          <a:bodyPr/>
          <a:lstStyle/>
          <a:p>
            <a:fld id="{2CC19541-5F6E-2C4C-BF21-196C1C8E2E31}" type="slidenum">
              <a:rPr lang="en-GB" smtClean="0"/>
              <a:pPr/>
              <a:t>‹#›</a:t>
            </a:fld>
            <a:endParaRPr lang="en-GB"/>
          </a:p>
        </p:txBody>
      </p:sp>
      <p:pic>
        <p:nvPicPr>
          <p:cNvPr id="9" name="Logo" descr="UAL_Logo_Black_.eps">
            <a:extLst>
              <a:ext uri="{FF2B5EF4-FFF2-40B4-BE49-F238E27FC236}">
                <a16:creationId xmlns:a16="http://schemas.microsoft.com/office/drawing/2014/main" id="{CBC509F0-7F95-DC47-9B8E-7A703AEF77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10" name="The Exchange">
            <a:extLst>
              <a:ext uri="{FF2B5EF4-FFF2-40B4-BE49-F238E27FC236}">
                <a16:creationId xmlns:a16="http://schemas.microsoft.com/office/drawing/2014/main" id="{6ACA2D85-65D9-1A44-ABE1-642DAE192B23}"/>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11" name="Brand assets ">
            <a:extLst>
              <a:ext uri="{FF2B5EF4-FFF2-40B4-BE49-F238E27FC236}">
                <a16:creationId xmlns:a16="http://schemas.microsoft.com/office/drawing/2014/main" id="{FB6B9FC3-25E1-864D-8714-0FD0DBF1B074}"/>
              </a:ext>
            </a:extLst>
          </p:cNvPr>
          <p:cNvPicPr>
            <a:picLocks noChangeAspect="1"/>
          </p:cNvPicPr>
          <p:nvPr userDrawn="1"/>
        </p:nvPicPr>
        <p:blipFill>
          <a:blip r:embed="rId4">
            <a:alphaModFix amt="50000"/>
          </a:blip>
          <a:stretch>
            <a:fillRect/>
          </a:stretch>
        </p:blipFill>
        <p:spPr>
          <a:xfrm>
            <a:off x="7834839" y="5961995"/>
            <a:ext cx="1898320" cy="1898320"/>
          </a:xfrm>
          <a:prstGeom prst="rect">
            <a:avLst/>
          </a:prstGeom>
        </p:spPr>
      </p:pic>
      <p:pic>
        <p:nvPicPr>
          <p:cNvPr id="12" name="Brand assets">
            <a:extLst>
              <a:ext uri="{FF2B5EF4-FFF2-40B4-BE49-F238E27FC236}">
                <a16:creationId xmlns:a16="http://schemas.microsoft.com/office/drawing/2014/main" id="{EBBB4C36-A4AB-A141-B90D-B10D4EEE2D7F}"/>
              </a:ext>
            </a:extLst>
          </p:cNvPr>
          <p:cNvPicPr>
            <a:picLocks noChangeAspect="1"/>
          </p:cNvPicPr>
          <p:nvPr userDrawn="1"/>
        </p:nvPicPr>
        <p:blipFill>
          <a:blip r:embed="rId5">
            <a:alphaModFix amt="50000"/>
          </a:blip>
          <a:stretch>
            <a:fillRect/>
          </a:stretch>
        </p:blipFill>
        <p:spPr>
          <a:xfrm>
            <a:off x="2997326" y="-1851507"/>
            <a:ext cx="3149347" cy="3149347"/>
          </a:xfrm>
          <a:prstGeom prst="rect">
            <a:avLst/>
          </a:prstGeom>
        </p:spPr>
      </p:pic>
    </p:spTree>
    <p:extLst>
      <p:ext uri="{BB962C8B-B14F-4D97-AF65-F5344CB8AC3E}">
        <p14:creationId xmlns:p14="http://schemas.microsoft.com/office/powerpoint/2010/main" val="1328553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F08F7FBC-AF41-6548-A7F8-7F67A4610334}"/>
              </a:ext>
            </a:extLst>
          </p:cNvPr>
          <p:cNvSpPr>
            <a:spLocks noGrp="1"/>
          </p:cNvSpPr>
          <p:nvPr>
            <p:ph type="body" sz="quarter" idx="12" hasCustomPrompt="1"/>
          </p:nvPr>
        </p:nvSpPr>
        <p:spPr>
          <a:xfrm>
            <a:off x="360001" y="1398448"/>
            <a:ext cx="8423999" cy="719328"/>
          </a:xfrm>
          <a:prstGeom prst="rect">
            <a:avLst/>
          </a:prstGeom>
        </p:spPr>
        <p:txBody>
          <a:bodyPr/>
          <a:lstStyle>
            <a:lvl1pPr marL="0" indent="0">
              <a:buNone/>
              <a:defRPr sz="3000" b="1" i="0" baseline="0">
                <a:latin typeface="+mj-lt"/>
              </a:defRPr>
            </a:lvl1pPr>
          </a:lstStyle>
          <a:p>
            <a:pPr lvl="0"/>
            <a:r>
              <a:rPr lang="en-US"/>
              <a:t>Title</a:t>
            </a:r>
          </a:p>
        </p:txBody>
      </p:sp>
      <p:sp>
        <p:nvSpPr>
          <p:cNvPr id="3" name="Table Placeholder ">
            <a:extLst>
              <a:ext uri="{FF2B5EF4-FFF2-40B4-BE49-F238E27FC236}">
                <a16:creationId xmlns:a16="http://schemas.microsoft.com/office/drawing/2014/main" id="{375AC736-C39E-A84C-8BB0-AD2D3490DF68}"/>
              </a:ext>
            </a:extLst>
          </p:cNvPr>
          <p:cNvSpPr>
            <a:spLocks noGrp="1"/>
          </p:cNvSpPr>
          <p:nvPr>
            <p:ph type="tbl" sz="quarter" idx="21"/>
          </p:nvPr>
        </p:nvSpPr>
        <p:spPr>
          <a:xfrm>
            <a:off x="360725" y="2227263"/>
            <a:ext cx="8423275" cy="3829050"/>
          </a:xfrm>
        </p:spPr>
        <p:txBody>
          <a:bodyPr/>
          <a:lstStyle>
            <a:lvl1pPr marL="0" indent="0">
              <a:buNone/>
              <a:defRPr/>
            </a:lvl1pPr>
          </a:lstStyle>
          <a:p>
            <a:endParaRPr lang="en-US"/>
          </a:p>
        </p:txBody>
      </p:sp>
      <p:sp>
        <p:nvSpPr>
          <p:cNvPr id="4" name="Footer Placeholder 3">
            <a:extLst>
              <a:ext uri="{FF2B5EF4-FFF2-40B4-BE49-F238E27FC236}">
                <a16:creationId xmlns:a16="http://schemas.microsoft.com/office/drawing/2014/main" id="{3EE08DBF-4320-E645-9277-DEFB156FA820}"/>
              </a:ext>
            </a:extLst>
          </p:cNvPr>
          <p:cNvSpPr>
            <a:spLocks noGrp="1"/>
          </p:cNvSpPr>
          <p:nvPr>
            <p:ph type="ftr" sz="quarter" idx="22"/>
          </p:nvPr>
        </p:nvSpPr>
        <p:spPr/>
        <p:txBody>
          <a:bodyPr/>
          <a:lstStyle/>
          <a:p>
            <a:endParaRPr lang="en-GB"/>
          </a:p>
        </p:txBody>
      </p:sp>
      <p:sp>
        <p:nvSpPr>
          <p:cNvPr id="5" name="Slide Number Placeholder 4">
            <a:extLst>
              <a:ext uri="{FF2B5EF4-FFF2-40B4-BE49-F238E27FC236}">
                <a16:creationId xmlns:a16="http://schemas.microsoft.com/office/drawing/2014/main" id="{B3DD9761-BE52-5149-9E34-0C11F655C772}"/>
              </a:ext>
            </a:extLst>
          </p:cNvPr>
          <p:cNvSpPr>
            <a:spLocks noGrp="1"/>
          </p:cNvSpPr>
          <p:nvPr>
            <p:ph type="sldNum" sz="quarter" idx="23"/>
          </p:nvPr>
        </p:nvSpPr>
        <p:spPr/>
        <p:txBody>
          <a:bodyPr/>
          <a:lstStyle/>
          <a:p>
            <a:fld id="{2CC19541-5F6E-2C4C-BF21-196C1C8E2E31}" type="slidenum">
              <a:rPr lang="en-GB" smtClean="0"/>
              <a:pPr/>
              <a:t>‹#›</a:t>
            </a:fld>
            <a:endParaRPr lang="en-GB"/>
          </a:p>
        </p:txBody>
      </p:sp>
      <p:pic>
        <p:nvPicPr>
          <p:cNvPr id="20" name="Logo" descr="UAL_Logo_Black_.eps">
            <a:extLst>
              <a:ext uri="{FF2B5EF4-FFF2-40B4-BE49-F238E27FC236}">
                <a16:creationId xmlns:a16="http://schemas.microsoft.com/office/drawing/2014/main" id="{A072E3E6-4050-C249-B5C6-C07806D3AE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21" name="The Exchange">
            <a:extLst>
              <a:ext uri="{FF2B5EF4-FFF2-40B4-BE49-F238E27FC236}">
                <a16:creationId xmlns:a16="http://schemas.microsoft.com/office/drawing/2014/main" id="{9B26FBF4-A582-3145-A2EA-058C3EF1CE8F}"/>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22" name="Brand assets">
            <a:extLst>
              <a:ext uri="{FF2B5EF4-FFF2-40B4-BE49-F238E27FC236}">
                <a16:creationId xmlns:a16="http://schemas.microsoft.com/office/drawing/2014/main" id="{EC079D7F-7240-3D46-94AC-4B630B302C8E}"/>
              </a:ext>
            </a:extLst>
          </p:cNvPr>
          <p:cNvPicPr>
            <a:picLocks noChangeAspect="1"/>
          </p:cNvPicPr>
          <p:nvPr userDrawn="1"/>
        </p:nvPicPr>
        <p:blipFill>
          <a:blip r:embed="rId4">
            <a:alphaModFix amt="50000"/>
          </a:blip>
          <a:stretch>
            <a:fillRect/>
          </a:stretch>
        </p:blipFill>
        <p:spPr>
          <a:xfrm>
            <a:off x="7834839" y="5961995"/>
            <a:ext cx="1898320" cy="1898320"/>
          </a:xfrm>
          <a:prstGeom prst="rect">
            <a:avLst/>
          </a:prstGeom>
        </p:spPr>
      </p:pic>
      <p:pic>
        <p:nvPicPr>
          <p:cNvPr id="23" name="Brand asset">
            <a:extLst>
              <a:ext uri="{FF2B5EF4-FFF2-40B4-BE49-F238E27FC236}">
                <a16:creationId xmlns:a16="http://schemas.microsoft.com/office/drawing/2014/main" id="{92F371AF-7101-1347-A5ED-798EAF968CB7}"/>
              </a:ext>
            </a:extLst>
          </p:cNvPr>
          <p:cNvPicPr>
            <a:picLocks noChangeAspect="1"/>
          </p:cNvPicPr>
          <p:nvPr userDrawn="1"/>
        </p:nvPicPr>
        <p:blipFill>
          <a:blip r:embed="rId5"/>
          <a:stretch>
            <a:fillRect/>
          </a:stretch>
        </p:blipFill>
        <p:spPr>
          <a:xfrm>
            <a:off x="4270767" y="-684660"/>
            <a:ext cx="2442772" cy="2442772"/>
          </a:xfrm>
          <a:prstGeom prst="rect">
            <a:avLst/>
          </a:prstGeom>
        </p:spPr>
      </p:pic>
    </p:spTree>
    <p:extLst>
      <p:ext uri="{BB962C8B-B14F-4D97-AF65-F5344CB8AC3E}">
        <p14:creationId xmlns:p14="http://schemas.microsoft.com/office/powerpoint/2010/main" val="132197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White">
    <p:spTree>
      <p:nvGrpSpPr>
        <p:cNvPr id="1" name=""/>
        <p:cNvGrpSpPr/>
        <p:nvPr/>
      </p:nvGrpSpPr>
      <p:grpSpPr>
        <a:xfrm>
          <a:off x="0" y="0"/>
          <a:ext cx="0" cy="0"/>
          <a:chOff x="0" y="0"/>
          <a:chExt cx="0" cy="0"/>
        </a:xfrm>
      </p:grpSpPr>
      <p:sp>
        <p:nvSpPr>
          <p:cNvPr id="5" name="Title ">
            <a:extLst>
              <a:ext uri="{FF2B5EF4-FFF2-40B4-BE49-F238E27FC236}">
                <a16:creationId xmlns:a16="http://schemas.microsoft.com/office/drawing/2014/main" id="{3EFBB4A9-0B3D-C84B-AE6F-D7C229C911D8}"/>
              </a:ext>
            </a:extLst>
          </p:cNvPr>
          <p:cNvSpPr>
            <a:spLocks noGrp="1"/>
          </p:cNvSpPr>
          <p:nvPr>
            <p:ph type="ctrTitle" hasCustomPrompt="1"/>
          </p:nvPr>
        </p:nvSpPr>
        <p:spPr>
          <a:xfrm>
            <a:off x="360220" y="3370832"/>
            <a:ext cx="6158588" cy="777943"/>
          </a:xfrm>
        </p:spPr>
        <p:txBody>
          <a:bodyPr anchor="t"/>
          <a:lstStyle>
            <a:lvl1pPr algn="l">
              <a:defRPr sz="4800" b="1">
                <a:solidFill>
                  <a:schemeClr val="tx1"/>
                </a:solidFill>
              </a:defRPr>
            </a:lvl1pPr>
          </a:lstStyle>
          <a:p>
            <a:r>
              <a:rPr lang="en-US"/>
              <a:t>End</a:t>
            </a:r>
            <a:endParaRPr lang="en-GB"/>
          </a:p>
        </p:txBody>
      </p:sp>
      <p:pic>
        <p:nvPicPr>
          <p:cNvPr id="7" name="Logo" descr="UAL_Logo_Black_.eps">
            <a:extLst>
              <a:ext uri="{FF2B5EF4-FFF2-40B4-BE49-F238E27FC236}">
                <a16:creationId xmlns:a16="http://schemas.microsoft.com/office/drawing/2014/main" id="{1F53B262-FB61-5C40-827B-6CAB198B49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0" y="414454"/>
            <a:ext cx="1492728" cy="780546"/>
          </a:xfrm>
          <a:prstGeom prst="rect">
            <a:avLst/>
          </a:prstGeom>
        </p:spPr>
      </p:pic>
      <p:pic>
        <p:nvPicPr>
          <p:cNvPr id="8" name="The Exchange">
            <a:extLst>
              <a:ext uri="{FF2B5EF4-FFF2-40B4-BE49-F238E27FC236}">
                <a16:creationId xmlns:a16="http://schemas.microsoft.com/office/drawing/2014/main" id="{E27E7D40-C466-524D-B56C-B3D18323048C}"/>
              </a:ext>
            </a:extLst>
          </p:cNvPr>
          <p:cNvPicPr>
            <a:picLocks noChangeAspect="1"/>
          </p:cNvPicPr>
          <p:nvPr userDrawn="1"/>
        </p:nvPicPr>
        <p:blipFill>
          <a:blip r:embed="rId3"/>
          <a:stretch>
            <a:fillRect/>
          </a:stretch>
        </p:blipFill>
        <p:spPr>
          <a:xfrm>
            <a:off x="6737809" y="517890"/>
            <a:ext cx="1729206" cy="707084"/>
          </a:xfrm>
          <a:prstGeom prst="rect">
            <a:avLst/>
          </a:prstGeom>
        </p:spPr>
      </p:pic>
      <p:pic>
        <p:nvPicPr>
          <p:cNvPr id="9" name="Brand asset ">
            <a:extLst>
              <a:ext uri="{FF2B5EF4-FFF2-40B4-BE49-F238E27FC236}">
                <a16:creationId xmlns:a16="http://schemas.microsoft.com/office/drawing/2014/main" id="{B5B0FE50-A22B-1F45-BC0E-EA06481E74DC}"/>
              </a:ext>
            </a:extLst>
          </p:cNvPr>
          <p:cNvPicPr>
            <a:picLocks noChangeAspect="1"/>
          </p:cNvPicPr>
          <p:nvPr userDrawn="1"/>
        </p:nvPicPr>
        <p:blipFill>
          <a:blip r:embed="rId4"/>
          <a:stretch>
            <a:fillRect/>
          </a:stretch>
        </p:blipFill>
        <p:spPr>
          <a:xfrm>
            <a:off x="5557140" y="5549035"/>
            <a:ext cx="2626162" cy="2617930"/>
          </a:xfrm>
          <a:prstGeom prst="rect">
            <a:avLst/>
          </a:prstGeom>
        </p:spPr>
      </p:pic>
      <p:pic>
        <p:nvPicPr>
          <p:cNvPr id="10" name="Brand asset ">
            <a:extLst>
              <a:ext uri="{FF2B5EF4-FFF2-40B4-BE49-F238E27FC236}">
                <a16:creationId xmlns:a16="http://schemas.microsoft.com/office/drawing/2014/main" id="{0C54ECEB-80F4-0D45-96A5-8C4C41D4672C}"/>
              </a:ext>
            </a:extLst>
          </p:cNvPr>
          <p:cNvPicPr>
            <a:picLocks noChangeAspect="1"/>
          </p:cNvPicPr>
          <p:nvPr userDrawn="1"/>
        </p:nvPicPr>
        <p:blipFill>
          <a:blip r:embed="rId5">
            <a:duotone>
              <a:schemeClr val="accent6">
                <a:shade val="45000"/>
                <a:satMod val="135000"/>
              </a:schemeClr>
              <a:prstClr val="white"/>
            </a:duotone>
          </a:blip>
          <a:stretch>
            <a:fillRect/>
          </a:stretch>
        </p:blipFill>
        <p:spPr>
          <a:xfrm>
            <a:off x="4015793" y="-1157088"/>
            <a:ext cx="2028520" cy="2028520"/>
          </a:xfrm>
          <a:prstGeom prst="rect">
            <a:avLst/>
          </a:prstGeom>
        </p:spPr>
      </p:pic>
      <p:pic>
        <p:nvPicPr>
          <p:cNvPr id="11" name="Brand asset ">
            <a:extLst>
              <a:ext uri="{FF2B5EF4-FFF2-40B4-BE49-F238E27FC236}">
                <a16:creationId xmlns:a16="http://schemas.microsoft.com/office/drawing/2014/main" id="{CBEB314B-DB6B-F446-96EE-00DE26B0C3F0}"/>
              </a:ext>
            </a:extLst>
          </p:cNvPr>
          <p:cNvPicPr>
            <a:picLocks noChangeAspect="1"/>
          </p:cNvPicPr>
          <p:nvPr userDrawn="1"/>
        </p:nvPicPr>
        <p:blipFill>
          <a:blip r:embed="rId6"/>
          <a:stretch>
            <a:fillRect/>
          </a:stretch>
        </p:blipFill>
        <p:spPr>
          <a:xfrm>
            <a:off x="6518806" y="4539632"/>
            <a:ext cx="2167212" cy="2167212"/>
          </a:xfrm>
          <a:prstGeom prst="rect">
            <a:avLst/>
          </a:prstGeom>
        </p:spPr>
      </p:pic>
      <p:pic>
        <p:nvPicPr>
          <p:cNvPr id="12" name="Brand asset">
            <a:extLst>
              <a:ext uri="{FF2B5EF4-FFF2-40B4-BE49-F238E27FC236}">
                <a16:creationId xmlns:a16="http://schemas.microsoft.com/office/drawing/2014/main" id="{3DEC52CA-2345-C54D-9E07-639455546369}"/>
              </a:ext>
            </a:extLst>
          </p:cNvPr>
          <p:cNvPicPr>
            <a:picLocks noChangeAspect="1"/>
          </p:cNvPicPr>
          <p:nvPr userDrawn="1"/>
        </p:nvPicPr>
        <p:blipFill>
          <a:blip r:embed="rId7"/>
          <a:stretch>
            <a:fillRect/>
          </a:stretch>
        </p:blipFill>
        <p:spPr>
          <a:xfrm>
            <a:off x="-2643052" y="3812089"/>
            <a:ext cx="3622301" cy="3622301"/>
          </a:xfrm>
          <a:prstGeom prst="rect">
            <a:avLst/>
          </a:prstGeom>
        </p:spPr>
      </p:pic>
    </p:spTree>
    <p:extLst>
      <p:ext uri="{BB962C8B-B14F-4D97-AF65-F5344CB8AC3E}">
        <p14:creationId xmlns:p14="http://schemas.microsoft.com/office/powerpoint/2010/main" val="1451817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Black">
    <p:bg>
      <p:bgPr>
        <a:solidFill>
          <a:schemeClr val="tx1"/>
        </a:solidFill>
        <a:effectLst/>
      </p:bgPr>
    </p:bg>
    <p:spTree>
      <p:nvGrpSpPr>
        <p:cNvPr id="1" name=""/>
        <p:cNvGrpSpPr/>
        <p:nvPr/>
      </p:nvGrpSpPr>
      <p:grpSpPr>
        <a:xfrm>
          <a:off x="0" y="0"/>
          <a:ext cx="0" cy="0"/>
          <a:chOff x="0" y="0"/>
          <a:chExt cx="0" cy="0"/>
        </a:xfrm>
      </p:grpSpPr>
      <p:sp>
        <p:nvSpPr>
          <p:cNvPr id="14" name="Title ">
            <a:extLst>
              <a:ext uri="{FF2B5EF4-FFF2-40B4-BE49-F238E27FC236}">
                <a16:creationId xmlns:a16="http://schemas.microsoft.com/office/drawing/2014/main" id="{55F9DE5D-DA28-1645-910F-D907C938DCAE}"/>
              </a:ext>
            </a:extLst>
          </p:cNvPr>
          <p:cNvSpPr>
            <a:spLocks noGrp="1"/>
          </p:cNvSpPr>
          <p:nvPr>
            <p:ph type="ctrTitle" hasCustomPrompt="1"/>
          </p:nvPr>
        </p:nvSpPr>
        <p:spPr>
          <a:xfrm>
            <a:off x="360220" y="3370832"/>
            <a:ext cx="6158588" cy="777943"/>
          </a:xfrm>
        </p:spPr>
        <p:txBody>
          <a:bodyPr anchor="t"/>
          <a:lstStyle>
            <a:lvl1pPr algn="l">
              <a:defRPr sz="4800" b="1">
                <a:solidFill>
                  <a:schemeClr val="bg1"/>
                </a:solidFill>
              </a:defRPr>
            </a:lvl1pPr>
          </a:lstStyle>
          <a:p>
            <a:r>
              <a:rPr lang="en-US"/>
              <a:t>End</a:t>
            </a:r>
            <a:endParaRPr lang="en-GB"/>
          </a:p>
        </p:txBody>
      </p:sp>
      <p:pic>
        <p:nvPicPr>
          <p:cNvPr id="8" name="Logo" descr="UAL_Logo_White_.eps">
            <a:extLst>
              <a:ext uri="{FF2B5EF4-FFF2-40B4-BE49-F238E27FC236}">
                <a16:creationId xmlns:a16="http://schemas.microsoft.com/office/drawing/2014/main" id="{EE943621-612F-DE4F-A8AA-BDEA708204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537"/>
          <a:stretch/>
        </p:blipFill>
        <p:spPr>
          <a:xfrm>
            <a:off x="306001" y="414454"/>
            <a:ext cx="1497595" cy="780546"/>
          </a:xfrm>
          <a:prstGeom prst="rect">
            <a:avLst/>
          </a:prstGeom>
        </p:spPr>
      </p:pic>
      <p:pic>
        <p:nvPicPr>
          <p:cNvPr id="9" name="The exchange">
            <a:extLst>
              <a:ext uri="{FF2B5EF4-FFF2-40B4-BE49-F238E27FC236}">
                <a16:creationId xmlns:a16="http://schemas.microsoft.com/office/drawing/2014/main" id="{C16FF528-59B8-B547-B397-51BD117CC213}"/>
              </a:ext>
            </a:extLst>
          </p:cNvPr>
          <p:cNvPicPr>
            <a:picLocks noChangeAspect="1"/>
          </p:cNvPicPr>
          <p:nvPr userDrawn="1"/>
        </p:nvPicPr>
        <p:blipFill>
          <a:blip r:embed="rId3"/>
          <a:stretch>
            <a:fillRect/>
          </a:stretch>
        </p:blipFill>
        <p:spPr>
          <a:xfrm>
            <a:off x="6737809" y="515981"/>
            <a:ext cx="1761422" cy="720258"/>
          </a:xfrm>
          <a:prstGeom prst="rect">
            <a:avLst/>
          </a:prstGeom>
        </p:spPr>
      </p:pic>
      <p:pic>
        <p:nvPicPr>
          <p:cNvPr id="10" name="brand asset ">
            <a:extLst>
              <a:ext uri="{FF2B5EF4-FFF2-40B4-BE49-F238E27FC236}">
                <a16:creationId xmlns:a16="http://schemas.microsoft.com/office/drawing/2014/main" id="{91B467F4-CE5A-3541-A30C-7E597A9464B4}"/>
              </a:ext>
            </a:extLst>
          </p:cNvPr>
          <p:cNvPicPr>
            <a:picLocks noChangeAspect="1"/>
          </p:cNvPicPr>
          <p:nvPr userDrawn="1"/>
        </p:nvPicPr>
        <p:blipFill>
          <a:blip r:embed="rId4"/>
          <a:stretch>
            <a:fillRect/>
          </a:stretch>
        </p:blipFill>
        <p:spPr>
          <a:xfrm>
            <a:off x="5362636" y="5493433"/>
            <a:ext cx="2750348" cy="2741726"/>
          </a:xfrm>
          <a:prstGeom prst="rect">
            <a:avLst/>
          </a:prstGeom>
        </p:spPr>
      </p:pic>
      <p:pic>
        <p:nvPicPr>
          <p:cNvPr id="11" name="Brand asset ">
            <a:extLst>
              <a:ext uri="{FF2B5EF4-FFF2-40B4-BE49-F238E27FC236}">
                <a16:creationId xmlns:a16="http://schemas.microsoft.com/office/drawing/2014/main" id="{B14D6462-94F2-924A-A627-6298AD46C7BE}"/>
              </a:ext>
            </a:extLst>
          </p:cNvPr>
          <p:cNvPicPr>
            <a:picLocks noChangeAspect="1"/>
          </p:cNvPicPr>
          <p:nvPr userDrawn="1"/>
        </p:nvPicPr>
        <p:blipFill>
          <a:blip r:embed="rId5"/>
          <a:stretch>
            <a:fillRect/>
          </a:stretch>
        </p:blipFill>
        <p:spPr>
          <a:xfrm>
            <a:off x="6518806" y="4539632"/>
            <a:ext cx="2167212" cy="2167212"/>
          </a:xfrm>
          <a:prstGeom prst="rect">
            <a:avLst/>
          </a:prstGeom>
        </p:spPr>
      </p:pic>
      <p:pic>
        <p:nvPicPr>
          <p:cNvPr id="12" name="Brand asset ">
            <a:extLst>
              <a:ext uri="{FF2B5EF4-FFF2-40B4-BE49-F238E27FC236}">
                <a16:creationId xmlns:a16="http://schemas.microsoft.com/office/drawing/2014/main" id="{8E9C340D-D44A-904E-9408-75BFA48A755B}"/>
              </a:ext>
            </a:extLst>
          </p:cNvPr>
          <p:cNvPicPr>
            <a:picLocks noChangeAspect="1"/>
          </p:cNvPicPr>
          <p:nvPr userDrawn="1"/>
        </p:nvPicPr>
        <p:blipFill>
          <a:blip r:embed="rId6">
            <a:lum bright="70000" contrast="-70000"/>
          </a:blip>
          <a:stretch>
            <a:fillRect/>
          </a:stretch>
        </p:blipFill>
        <p:spPr>
          <a:xfrm>
            <a:off x="4015793" y="-1157088"/>
            <a:ext cx="2028520" cy="2028520"/>
          </a:xfrm>
          <a:prstGeom prst="rect">
            <a:avLst/>
          </a:prstGeom>
        </p:spPr>
      </p:pic>
      <p:pic>
        <p:nvPicPr>
          <p:cNvPr id="13" name="Brand asset ">
            <a:extLst>
              <a:ext uri="{FF2B5EF4-FFF2-40B4-BE49-F238E27FC236}">
                <a16:creationId xmlns:a16="http://schemas.microsoft.com/office/drawing/2014/main" id="{1850930A-2F5C-7C46-B32C-F53817F1800B}"/>
              </a:ext>
            </a:extLst>
          </p:cNvPr>
          <p:cNvPicPr>
            <a:picLocks noChangeAspect="1"/>
          </p:cNvPicPr>
          <p:nvPr userDrawn="1"/>
        </p:nvPicPr>
        <p:blipFill>
          <a:blip r:embed="rId7"/>
          <a:stretch>
            <a:fillRect/>
          </a:stretch>
        </p:blipFill>
        <p:spPr>
          <a:xfrm>
            <a:off x="-2715083" y="3759803"/>
            <a:ext cx="3769881" cy="3769881"/>
          </a:xfrm>
          <a:prstGeom prst="rect">
            <a:avLst/>
          </a:prstGeom>
        </p:spPr>
      </p:pic>
    </p:spTree>
    <p:extLst>
      <p:ext uri="{BB962C8B-B14F-4D97-AF65-F5344CB8AC3E}">
        <p14:creationId xmlns:p14="http://schemas.microsoft.com/office/powerpoint/2010/main" val="360851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ack">
    <p:bg>
      <p:bgPr>
        <a:solidFill>
          <a:schemeClr val="tx1"/>
        </a:solidFill>
        <a:effectLst/>
      </p:bgPr>
    </p:bg>
    <p:spTree>
      <p:nvGrpSpPr>
        <p:cNvPr id="1" name=""/>
        <p:cNvGrpSpPr/>
        <p:nvPr/>
      </p:nvGrpSpPr>
      <p:grpSpPr>
        <a:xfrm>
          <a:off x="0" y="0"/>
          <a:ext cx="0" cy="0"/>
          <a:chOff x="0" y="0"/>
          <a:chExt cx="0" cy="0"/>
        </a:xfrm>
      </p:grpSpPr>
      <p:sp>
        <p:nvSpPr>
          <p:cNvPr id="11" name="Title ">
            <a:extLst>
              <a:ext uri="{FF2B5EF4-FFF2-40B4-BE49-F238E27FC236}">
                <a16:creationId xmlns:a16="http://schemas.microsoft.com/office/drawing/2014/main" id="{9E1AD3F8-4987-AB41-B2BF-6AB4215E388D}"/>
              </a:ext>
            </a:extLst>
          </p:cNvPr>
          <p:cNvSpPr txBox="1">
            <a:spLocks/>
          </p:cNvSpPr>
          <p:nvPr userDrawn="1"/>
        </p:nvSpPr>
        <p:spPr>
          <a:xfrm>
            <a:off x="360220" y="1620000"/>
            <a:ext cx="6158588" cy="291963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6400" b="1" kern="1200" spc="-10" baseline="0">
                <a:solidFill>
                  <a:schemeClr val="tx1"/>
                </a:solidFill>
                <a:latin typeface="+mj-lt"/>
                <a:ea typeface="+mj-ea"/>
                <a:cs typeface="+mj-cs"/>
              </a:defRPr>
            </a:lvl1pPr>
          </a:lstStyle>
          <a:p>
            <a:r>
              <a:rPr lang="en-US" sz="4800">
                <a:solidFill>
                  <a:schemeClr val="bg1"/>
                </a:solidFill>
              </a:rPr>
              <a:t>Master Title</a:t>
            </a:r>
            <a:endParaRPr lang="en-GB" sz="4800">
              <a:solidFill>
                <a:schemeClr val="bg1"/>
              </a:solidFill>
            </a:endParaRPr>
          </a:p>
        </p:txBody>
      </p:sp>
      <p:sp>
        <p:nvSpPr>
          <p:cNvPr id="12" name="Subtitle ">
            <a:extLst>
              <a:ext uri="{FF2B5EF4-FFF2-40B4-BE49-F238E27FC236}">
                <a16:creationId xmlns:a16="http://schemas.microsoft.com/office/drawing/2014/main" id="{B28CF19B-9A1D-1F41-A879-B8F206AA9593}"/>
              </a:ext>
            </a:extLst>
          </p:cNvPr>
          <p:cNvSpPr txBox="1">
            <a:spLocks/>
          </p:cNvSpPr>
          <p:nvPr userDrawn="1"/>
        </p:nvSpPr>
        <p:spPr>
          <a:xfrm>
            <a:off x="360220" y="4782840"/>
            <a:ext cx="6158587" cy="1421191"/>
          </a:xfrm>
          <a:prstGeom prst="rect">
            <a:avLst/>
          </a:prstGeom>
        </p:spPr>
        <p:txBody>
          <a:bodyPr vert="horz" lIns="0" tIns="0" rIns="0" bIns="0" rtlCol="0">
            <a:noAutofit/>
          </a:bodyPr>
          <a:lstStyle>
            <a:lvl1pPr marL="0" indent="0" algn="l" defTabSz="126000" rtl="0" eaLnBrk="1" latinLnBrk="0" hangingPunct="1">
              <a:lnSpc>
                <a:spcPct val="110000"/>
              </a:lnSpc>
              <a:spcBef>
                <a:spcPts val="0"/>
              </a:spcBef>
              <a:spcAft>
                <a:spcPts val="1200"/>
              </a:spcAft>
              <a:buClr>
                <a:srgbClr val="2DA197"/>
              </a:buClr>
              <a:buSzPct val="80000"/>
              <a:buFont typeface="Cera Stencil PRO" pitchFamily="2" charset="0"/>
              <a:buNone/>
              <a:tabLst/>
              <a:defRPr sz="3000" kern="1200" spc="-10" baseline="0">
                <a:solidFill>
                  <a:schemeClr val="tx1"/>
                </a:solidFill>
                <a:latin typeface="+mn-lt"/>
                <a:ea typeface="+mn-ea"/>
                <a:cs typeface="+mn-cs"/>
              </a:defRPr>
            </a:lvl1pPr>
            <a:lvl2pPr marL="457200" indent="0" algn="ctr" defTabSz="126000" rtl="0" eaLnBrk="1" latinLnBrk="0" hangingPunct="1">
              <a:lnSpc>
                <a:spcPct val="110000"/>
              </a:lnSpc>
              <a:spcBef>
                <a:spcPts val="0"/>
              </a:spcBef>
              <a:spcAft>
                <a:spcPts val="1000"/>
              </a:spcAft>
              <a:buClr>
                <a:srgbClr val="2DA197"/>
              </a:buClr>
              <a:buSzPct val="80000"/>
              <a:buFont typeface="Cera Stencil PRO" pitchFamily="2" charset="0"/>
              <a:buNone/>
              <a:tabLst>
                <a:tab pos="126000" algn="l"/>
              </a:tabLst>
              <a:defRPr sz="2000" kern="1200" spc="-10" baseline="0">
                <a:solidFill>
                  <a:schemeClr val="tx1"/>
                </a:solidFill>
                <a:latin typeface="+mn-lt"/>
                <a:ea typeface="+mn-ea"/>
                <a:cs typeface="+mn-cs"/>
              </a:defRPr>
            </a:lvl2pPr>
            <a:lvl3pPr marL="914400" indent="0" algn="ctr" defTabSz="126000" rtl="0" eaLnBrk="1" latinLnBrk="0" hangingPunct="1">
              <a:lnSpc>
                <a:spcPct val="110000"/>
              </a:lnSpc>
              <a:spcBef>
                <a:spcPts val="0"/>
              </a:spcBef>
              <a:spcAft>
                <a:spcPts val="1000"/>
              </a:spcAft>
              <a:buClr>
                <a:srgbClr val="2DA197"/>
              </a:buClr>
              <a:buSzPct val="80000"/>
              <a:buFont typeface="Cera Stencil PRO" pitchFamily="2" charset="0"/>
              <a:buNone/>
              <a:tabLst>
                <a:tab pos="126000" algn="l"/>
              </a:tabLst>
              <a:defRPr sz="1800" kern="1200" spc="-10" baseline="0">
                <a:solidFill>
                  <a:schemeClr val="tx1"/>
                </a:solidFill>
                <a:latin typeface="+mn-lt"/>
                <a:ea typeface="+mn-ea"/>
                <a:cs typeface="+mn-cs"/>
              </a:defRPr>
            </a:lvl3pPr>
            <a:lvl4pPr marL="1371600" indent="0" algn="ctr" defTabSz="126000" rtl="0" eaLnBrk="1" latinLnBrk="0" hangingPunct="1">
              <a:lnSpc>
                <a:spcPct val="110000"/>
              </a:lnSpc>
              <a:spcBef>
                <a:spcPts val="0"/>
              </a:spcBef>
              <a:spcAft>
                <a:spcPts val="0"/>
              </a:spcAft>
              <a:buClr>
                <a:srgbClr val="2DA197"/>
              </a:buClr>
              <a:buSzPct val="80000"/>
              <a:buFont typeface="Cera Stencil PRO" pitchFamily="2" charset="0"/>
              <a:buNone/>
              <a:tabLst/>
              <a:defRPr sz="1600" kern="1200" spc="-10" baseline="0">
                <a:solidFill>
                  <a:schemeClr val="tx1"/>
                </a:solidFill>
                <a:latin typeface="+mn-lt"/>
                <a:ea typeface="+mn-ea"/>
                <a:cs typeface="+mn-cs"/>
              </a:defRPr>
            </a:lvl4pPr>
            <a:lvl5pPr marL="1828800" indent="0" algn="ctr" defTabSz="126000" rtl="0" eaLnBrk="1" latinLnBrk="0" hangingPunct="1">
              <a:lnSpc>
                <a:spcPct val="110000"/>
              </a:lnSpc>
              <a:spcBef>
                <a:spcPts val="0"/>
              </a:spcBef>
              <a:spcAft>
                <a:spcPts val="0"/>
              </a:spcAft>
              <a:buClr>
                <a:srgbClr val="2DA197"/>
              </a:buClr>
              <a:buSzPct val="80000"/>
              <a:buFont typeface="Cera Stencil PRO" pitchFamily="2" charset="0"/>
              <a:buNone/>
              <a:tabLst>
                <a:tab pos="126000" algn="l"/>
              </a:tabLst>
              <a:defRPr sz="1600" kern="1200" spc="-10" baseline="0">
                <a:solidFill>
                  <a:schemeClr val="tx1"/>
                </a:solidFill>
                <a:latin typeface="+mn-lt"/>
                <a:ea typeface="+mn-ea"/>
                <a:cs typeface="+mn-cs"/>
              </a:defRPr>
            </a:lvl5pPr>
            <a:lvl6pPr marL="2286000" indent="0" algn="ctr" defTabSz="126000" rtl="0" eaLnBrk="1" latinLnBrk="0" hangingPunct="1">
              <a:lnSpc>
                <a:spcPct val="110000"/>
              </a:lnSpc>
              <a:spcBef>
                <a:spcPts val="0"/>
              </a:spcBef>
              <a:spcAft>
                <a:spcPts val="0"/>
              </a:spcAft>
              <a:buClr>
                <a:srgbClr val="2DA197"/>
              </a:buClr>
              <a:buSzPct val="80000"/>
              <a:buFont typeface="Cera Stencil PRO" pitchFamily="2" charset="0"/>
              <a:buNone/>
              <a:tabLst>
                <a:tab pos="126000" algn="l"/>
              </a:tabLst>
              <a:defRPr sz="1600" kern="1200" spc="-10" baseline="0">
                <a:solidFill>
                  <a:schemeClr val="tx1"/>
                </a:solidFill>
                <a:latin typeface="+mn-lt"/>
                <a:ea typeface="+mn-ea"/>
                <a:cs typeface="+mn-cs"/>
              </a:defRPr>
            </a:lvl6pPr>
            <a:lvl7pPr marL="2743200" indent="0" algn="ctr" defTabSz="126000" rtl="0" eaLnBrk="1" latinLnBrk="0" hangingPunct="1">
              <a:lnSpc>
                <a:spcPct val="110000"/>
              </a:lnSpc>
              <a:spcBef>
                <a:spcPts val="0"/>
              </a:spcBef>
              <a:buClr>
                <a:srgbClr val="2DA197"/>
              </a:buClr>
              <a:buFont typeface="Cera Stencil PRO" pitchFamily="2" charset="0"/>
              <a:buNone/>
              <a:tabLst>
                <a:tab pos="126000" algn="l"/>
              </a:tabLst>
              <a:defRPr sz="1600" kern="1200" spc="-10" baseline="0">
                <a:solidFill>
                  <a:schemeClr val="tx1"/>
                </a:solidFill>
                <a:latin typeface="+mn-lt"/>
                <a:ea typeface="+mn-ea"/>
                <a:cs typeface="+mn-cs"/>
              </a:defRPr>
            </a:lvl7pPr>
            <a:lvl8pPr marL="3200400" indent="0" algn="ctr" defTabSz="126000" rtl="0" eaLnBrk="1" latinLnBrk="0" hangingPunct="1">
              <a:lnSpc>
                <a:spcPct val="110000"/>
              </a:lnSpc>
              <a:spcBef>
                <a:spcPts val="0"/>
              </a:spcBef>
              <a:buClr>
                <a:srgbClr val="2DA197"/>
              </a:buClr>
              <a:buFont typeface="Cera Stencil PRO" pitchFamily="2" charset="0"/>
              <a:buNone/>
              <a:tabLst>
                <a:tab pos="126000" algn="l"/>
              </a:tabLst>
              <a:defRPr sz="1600" b="1" kern="1200" spc="-10" baseline="0">
                <a:solidFill>
                  <a:schemeClr val="tx1"/>
                </a:solidFill>
                <a:latin typeface="+mn-lt"/>
                <a:ea typeface="+mn-ea"/>
                <a:cs typeface="+mn-cs"/>
              </a:defRPr>
            </a:lvl8pPr>
            <a:lvl9pPr marL="3657600" indent="0" algn="ctr" defTabSz="126000" rtl="0" eaLnBrk="1" latinLnBrk="0" hangingPunct="1">
              <a:lnSpc>
                <a:spcPct val="110000"/>
              </a:lnSpc>
              <a:spcBef>
                <a:spcPts val="0"/>
              </a:spcBef>
              <a:buClr>
                <a:srgbClr val="2DA197"/>
              </a:buClr>
              <a:buFont typeface="Cera Stencil PRO" pitchFamily="2" charset="0"/>
              <a:buNone/>
              <a:tabLst>
                <a:tab pos="126000" algn="l"/>
              </a:tabLst>
              <a:defRPr sz="1600" kern="1200" spc="-10" baseline="0">
                <a:solidFill>
                  <a:schemeClr val="tx1"/>
                </a:solidFill>
                <a:latin typeface="+mn-lt"/>
                <a:ea typeface="+mn-ea"/>
                <a:cs typeface="+mn-cs"/>
              </a:defRPr>
            </a:lvl9pPr>
          </a:lstStyle>
          <a:p>
            <a:r>
              <a:rPr lang="en-US" sz="2250">
                <a:solidFill>
                  <a:schemeClr val="bg1"/>
                </a:solidFill>
              </a:rPr>
              <a:t>Add Subtitle</a:t>
            </a:r>
            <a:endParaRPr lang="en-GB" sz="2250">
              <a:solidFill>
                <a:schemeClr val="bg1"/>
              </a:solidFill>
            </a:endParaRPr>
          </a:p>
        </p:txBody>
      </p:sp>
      <p:pic>
        <p:nvPicPr>
          <p:cNvPr id="9" name="Logo" descr="UAL_Logo_White_.eps">
            <a:extLst>
              <a:ext uri="{FF2B5EF4-FFF2-40B4-BE49-F238E27FC236}">
                <a16:creationId xmlns:a16="http://schemas.microsoft.com/office/drawing/2014/main" id="{3C8015AA-3035-8546-AB95-8BA1C09620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537"/>
          <a:stretch/>
        </p:blipFill>
        <p:spPr>
          <a:xfrm>
            <a:off x="306001" y="414454"/>
            <a:ext cx="1497595" cy="780546"/>
          </a:xfrm>
          <a:prstGeom prst="rect">
            <a:avLst/>
          </a:prstGeom>
        </p:spPr>
      </p:pic>
      <p:pic>
        <p:nvPicPr>
          <p:cNvPr id="4" name="The exchange">
            <a:extLst>
              <a:ext uri="{FF2B5EF4-FFF2-40B4-BE49-F238E27FC236}">
                <a16:creationId xmlns:a16="http://schemas.microsoft.com/office/drawing/2014/main" id="{C05FBA4D-B14A-F14D-B908-D2C3FE891D7D}"/>
              </a:ext>
            </a:extLst>
          </p:cNvPr>
          <p:cNvPicPr>
            <a:picLocks noChangeAspect="1"/>
          </p:cNvPicPr>
          <p:nvPr userDrawn="1"/>
        </p:nvPicPr>
        <p:blipFill>
          <a:blip r:embed="rId3"/>
          <a:stretch>
            <a:fillRect/>
          </a:stretch>
        </p:blipFill>
        <p:spPr>
          <a:xfrm>
            <a:off x="6737809" y="515981"/>
            <a:ext cx="1761422" cy="720258"/>
          </a:xfrm>
          <a:prstGeom prst="rect">
            <a:avLst/>
          </a:prstGeom>
        </p:spPr>
      </p:pic>
      <p:pic>
        <p:nvPicPr>
          <p:cNvPr id="18" name="brand asset ">
            <a:extLst>
              <a:ext uri="{FF2B5EF4-FFF2-40B4-BE49-F238E27FC236}">
                <a16:creationId xmlns:a16="http://schemas.microsoft.com/office/drawing/2014/main" id="{270D2E63-DE77-6C46-AF7F-0A7EE0D2EE08}"/>
              </a:ext>
            </a:extLst>
          </p:cNvPr>
          <p:cNvPicPr>
            <a:picLocks noChangeAspect="1"/>
          </p:cNvPicPr>
          <p:nvPr userDrawn="1"/>
        </p:nvPicPr>
        <p:blipFill>
          <a:blip r:embed="rId4"/>
          <a:stretch>
            <a:fillRect/>
          </a:stretch>
        </p:blipFill>
        <p:spPr>
          <a:xfrm>
            <a:off x="5362636" y="5493433"/>
            <a:ext cx="2750348" cy="2741726"/>
          </a:xfrm>
          <a:prstGeom prst="rect">
            <a:avLst/>
          </a:prstGeom>
        </p:spPr>
      </p:pic>
      <p:pic>
        <p:nvPicPr>
          <p:cNvPr id="15" name="Brand asset ">
            <a:extLst>
              <a:ext uri="{FF2B5EF4-FFF2-40B4-BE49-F238E27FC236}">
                <a16:creationId xmlns:a16="http://schemas.microsoft.com/office/drawing/2014/main" id="{D252852C-4891-CE47-9280-02A4C8916506}"/>
              </a:ext>
            </a:extLst>
          </p:cNvPr>
          <p:cNvPicPr>
            <a:picLocks noChangeAspect="1"/>
          </p:cNvPicPr>
          <p:nvPr userDrawn="1"/>
        </p:nvPicPr>
        <p:blipFill>
          <a:blip r:embed="rId5"/>
          <a:stretch>
            <a:fillRect/>
          </a:stretch>
        </p:blipFill>
        <p:spPr>
          <a:xfrm>
            <a:off x="6518806" y="4539632"/>
            <a:ext cx="2167212" cy="2167212"/>
          </a:xfrm>
          <a:prstGeom prst="rect">
            <a:avLst/>
          </a:prstGeom>
        </p:spPr>
      </p:pic>
      <p:pic>
        <p:nvPicPr>
          <p:cNvPr id="14" name="Brand asset ">
            <a:extLst>
              <a:ext uri="{FF2B5EF4-FFF2-40B4-BE49-F238E27FC236}">
                <a16:creationId xmlns:a16="http://schemas.microsoft.com/office/drawing/2014/main" id="{94ECA057-A043-3E40-909C-A4188FAB0837}"/>
              </a:ext>
            </a:extLst>
          </p:cNvPr>
          <p:cNvPicPr>
            <a:picLocks noChangeAspect="1"/>
          </p:cNvPicPr>
          <p:nvPr userDrawn="1"/>
        </p:nvPicPr>
        <p:blipFill>
          <a:blip r:embed="rId6">
            <a:lum bright="70000" contrast="-70000"/>
          </a:blip>
          <a:stretch>
            <a:fillRect/>
          </a:stretch>
        </p:blipFill>
        <p:spPr>
          <a:xfrm>
            <a:off x="4015793" y="-1157088"/>
            <a:ext cx="2028520" cy="2028520"/>
          </a:xfrm>
          <a:prstGeom prst="rect">
            <a:avLst/>
          </a:prstGeom>
        </p:spPr>
      </p:pic>
      <p:pic>
        <p:nvPicPr>
          <p:cNvPr id="17" name="Brand asset ">
            <a:extLst>
              <a:ext uri="{FF2B5EF4-FFF2-40B4-BE49-F238E27FC236}">
                <a16:creationId xmlns:a16="http://schemas.microsoft.com/office/drawing/2014/main" id="{B9C8EDA3-B33E-3F4E-8D18-D69EC787711A}"/>
              </a:ext>
            </a:extLst>
          </p:cNvPr>
          <p:cNvPicPr>
            <a:picLocks noChangeAspect="1"/>
          </p:cNvPicPr>
          <p:nvPr userDrawn="1"/>
        </p:nvPicPr>
        <p:blipFill>
          <a:blip r:embed="rId7"/>
          <a:stretch>
            <a:fillRect/>
          </a:stretch>
        </p:blipFill>
        <p:spPr>
          <a:xfrm>
            <a:off x="-3265417" y="1620002"/>
            <a:ext cx="3769881" cy="3769881"/>
          </a:xfrm>
          <a:prstGeom prst="rect">
            <a:avLst/>
          </a:prstGeom>
        </p:spPr>
      </p:pic>
    </p:spTree>
    <p:extLst>
      <p:ext uri="{BB962C8B-B14F-4D97-AF65-F5344CB8AC3E}">
        <p14:creationId xmlns:p14="http://schemas.microsoft.com/office/powerpoint/2010/main" val="366538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or Statement White">
    <p:spTree>
      <p:nvGrpSpPr>
        <p:cNvPr id="1" name=""/>
        <p:cNvGrpSpPr/>
        <p:nvPr/>
      </p:nvGrpSpPr>
      <p:grpSpPr>
        <a:xfrm>
          <a:off x="0" y="0"/>
          <a:ext cx="0" cy="0"/>
          <a:chOff x="0" y="0"/>
          <a:chExt cx="0" cy="0"/>
        </a:xfrm>
      </p:grpSpPr>
      <p:sp>
        <p:nvSpPr>
          <p:cNvPr id="5" name="Section Title">
            <a:extLst>
              <a:ext uri="{FF2B5EF4-FFF2-40B4-BE49-F238E27FC236}">
                <a16:creationId xmlns:a16="http://schemas.microsoft.com/office/drawing/2014/main" id="{44A9801F-5599-D840-983F-1A6370073F27}"/>
              </a:ext>
            </a:extLst>
          </p:cNvPr>
          <p:cNvSpPr>
            <a:spLocks noGrp="1"/>
          </p:cNvSpPr>
          <p:nvPr>
            <p:ph type="body" sz="quarter" idx="13" hasCustomPrompt="1"/>
          </p:nvPr>
        </p:nvSpPr>
        <p:spPr>
          <a:xfrm>
            <a:off x="533400" y="2538693"/>
            <a:ext cx="8296276" cy="2819400"/>
          </a:xfrm>
          <a:prstGeom prst="rect">
            <a:avLst/>
          </a:prstGeom>
        </p:spPr>
        <p:txBody>
          <a:bodyPr>
            <a:normAutofit/>
          </a:bodyPr>
          <a:lstStyle>
            <a:lvl1pPr marL="0" indent="0">
              <a:buNone/>
              <a:defRPr sz="4800" b="1" i="0" baseline="0">
                <a:latin typeface="+mj-lt"/>
              </a:defRPr>
            </a:lvl1pPr>
          </a:lstStyle>
          <a:p>
            <a:pPr lvl="0"/>
            <a:r>
              <a:rPr lang="en-US"/>
              <a:t>Section Title</a:t>
            </a:r>
          </a:p>
          <a:p>
            <a:pPr lvl="0"/>
            <a:endParaRPr lang="en-US"/>
          </a:p>
        </p:txBody>
      </p:sp>
      <p:sp>
        <p:nvSpPr>
          <p:cNvPr id="6" name="Title of presentation (subtitle)">
            <a:extLst>
              <a:ext uri="{FF2B5EF4-FFF2-40B4-BE49-F238E27FC236}">
                <a16:creationId xmlns:a16="http://schemas.microsoft.com/office/drawing/2014/main" id="{C6A426AF-A263-C74E-B4FB-33B3E2AE1269}"/>
              </a:ext>
            </a:extLst>
          </p:cNvPr>
          <p:cNvSpPr>
            <a:spLocks noGrp="1"/>
          </p:cNvSpPr>
          <p:nvPr>
            <p:ph type="body" sz="quarter" idx="15" hasCustomPrompt="1"/>
          </p:nvPr>
        </p:nvSpPr>
        <p:spPr>
          <a:xfrm>
            <a:off x="533399" y="1943517"/>
            <a:ext cx="8296275" cy="484050"/>
          </a:xfrm>
          <a:prstGeom prst="rect">
            <a:avLst/>
          </a:prstGeom>
        </p:spPr>
        <p:txBody>
          <a:bodyPr>
            <a:normAutofit/>
          </a:bodyPr>
          <a:lstStyle>
            <a:lvl1pPr marL="0" indent="0">
              <a:buNone/>
              <a:defRPr sz="2550" baseline="0">
                <a:latin typeface="+mn-lt"/>
              </a:defRPr>
            </a:lvl1pPr>
          </a:lstStyle>
          <a:p>
            <a:pPr lvl="0"/>
            <a:r>
              <a:rPr lang="en-US">
                <a:latin typeface="+mn-lt"/>
              </a:rPr>
              <a:t>Presentation Title</a:t>
            </a:r>
            <a:endParaRPr lang="en-US"/>
          </a:p>
        </p:txBody>
      </p:sp>
      <p:pic>
        <p:nvPicPr>
          <p:cNvPr id="7" name="Logo" descr="UAL_Logo_Black_.eps">
            <a:extLst>
              <a:ext uri="{FF2B5EF4-FFF2-40B4-BE49-F238E27FC236}">
                <a16:creationId xmlns:a16="http://schemas.microsoft.com/office/drawing/2014/main" id="{1B14BE3C-5E49-4045-B2B0-A1266CB41C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0" y="414454"/>
            <a:ext cx="1492728" cy="780546"/>
          </a:xfrm>
          <a:prstGeom prst="rect">
            <a:avLst/>
          </a:prstGeom>
        </p:spPr>
      </p:pic>
      <p:pic>
        <p:nvPicPr>
          <p:cNvPr id="8" name="The Exchange">
            <a:extLst>
              <a:ext uri="{FF2B5EF4-FFF2-40B4-BE49-F238E27FC236}">
                <a16:creationId xmlns:a16="http://schemas.microsoft.com/office/drawing/2014/main" id="{3A8FA58A-856B-1F4F-8814-4581C530D95B}"/>
              </a:ext>
            </a:extLst>
          </p:cNvPr>
          <p:cNvPicPr>
            <a:picLocks noChangeAspect="1"/>
          </p:cNvPicPr>
          <p:nvPr userDrawn="1"/>
        </p:nvPicPr>
        <p:blipFill>
          <a:blip r:embed="rId3"/>
          <a:stretch>
            <a:fillRect/>
          </a:stretch>
        </p:blipFill>
        <p:spPr>
          <a:xfrm>
            <a:off x="6737809" y="517890"/>
            <a:ext cx="1729206" cy="707084"/>
          </a:xfrm>
          <a:prstGeom prst="rect">
            <a:avLst/>
          </a:prstGeom>
        </p:spPr>
      </p:pic>
      <p:pic>
        <p:nvPicPr>
          <p:cNvPr id="9" name="Brand asset ">
            <a:extLst>
              <a:ext uri="{FF2B5EF4-FFF2-40B4-BE49-F238E27FC236}">
                <a16:creationId xmlns:a16="http://schemas.microsoft.com/office/drawing/2014/main" id="{5943DB2A-6D62-AA4B-BA43-02A34766554E}"/>
              </a:ext>
            </a:extLst>
          </p:cNvPr>
          <p:cNvPicPr>
            <a:picLocks noChangeAspect="1"/>
          </p:cNvPicPr>
          <p:nvPr userDrawn="1"/>
        </p:nvPicPr>
        <p:blipFill>
          <a:blip r:embed="rId4"/>
          <a:stretch>
            <a:fillRect/>
          </a:stretch>
        </p:blipFill>
        <p:spPr>
          <a:xfrm>
            <a:off x="5557140" y="5549035"/>
            <a:ext cx="2626162" cy="2617930"/>
          </a:xfrm>
          <a:prstGeom prst="rect">
            <a:avLst/>
          </a:prstGeom>
        </p:spPr>
      </p:pic>
      <p:pic>
        <p:nvPicPr>
          <p:cNvPr id="10" name="Brand asset ">
            <a:extLst>
              <a:ext uri="{FF2B5EF4-FFF2-40B4-BE49-F238E27FC236}">
                <a16:creationId xmlns:a16="http://schemas.microsoft.com/office/drawing/2014/main" id="{660B1411-940C-594E-B24A-6DB7071433E0}"/>
              </a:ext>
            </a:extLst>
          </p:cNvPr>
          <p:cNvPicPr>
            <a:picLocks noChangeAspect="1"/>
          </p:cNvPicPr>
          <p:nvPr userDrawn="1"/>
        </p:nvPicPr>
        <p:blipFill>
          <a:blip r:embed="rId5">
            <a:duotone>
              <a:schemeClr val="accent6">
                <a:shade val="45000"/>
                <a:satMod val="135000"/>
              </a:schemeClr>
              <a:prstClr val="white"/>
            </a:duotone>
          </a:blip>
          <a:stretch>
            <a:fillRect/>
          </a:stretch>
        </p:blipFill>
        <p:spPr>
          <a:xfrm>
            <a:off x="4015793" y="-1157088"/>
            <a:ext cx="2028520" cy="2028520"/>
          </a:xfrm>
          <a:prstGeom prst="rect">
            <a:avLst/>
          </a:prstGeom>
        </p:spPr>
      </p:pic>
      <p:pic>
        <p:nvPicPr>
          <p:cNvPr id="11" name="Brand asset ">
            <a:extLst>
              <a:ext uri="{FF2B5EF4-FFF2-40B4-BE49-F238E27FC236}">
                <a16:creationId xmlns:a16="http://schemas.microsoft.com/office/drawing/2014/main" id="{A877C604-6706-6946-BA99-D4F5715CAB20}"/>
              </a:ext>
            </a:extLst>
          </p:cNvPr>
          <p:cNvPicPr>
            <a:picLocks noChangeAspect="1"/>
          </p:cNvPicPr>
          <p:nvPr userDrawn="1"/>
        </p:nvPicPr>
        <p:blipFill>
          <a:blip r:embed="rId6"/>
          <a:stretch>
            <a:fillRect/>
          </a:stretch>
        </p:blipFill>
        <p:spPr>
          <a:xfrm>
            <a:off x="6518806" y="4539632"/>
            <a:ext cx="2167212" cy="2167212"/>
          </a:xfrm>
          <a:prstGeom prst="rect">
            <a:avLst/>
          </a:prstGeom>
        </p:spPr>
      </p:pic>
      <p:pic>
        <p:nvPicPr>
          <p:cNvPr id="12" name="Brand asset">
            <a:extLst>
              <a:ext uri="{FF2B5EF4-FFF2-40B4-BE49-F238E27FC236}">
                <a16:creationId xmlns:a16="http://schemas.microsoft.com/office/drawing/2014/main" id="{676122B0-6CFE-304F-BAA1-11E428AFC65D}"/>
              </a:ext>
            </a:extLst>
          </p:cNvPr>
          <p:cNvPicPr>
            <a:picLocks noChangeAspect="1"/>
          </p:cNvPicPr>
          <p:nvPr userDrawn="1"/>
        </p:nvPicPr>
        <p:blipFill>
          <a:blip r:embed="rId7"/>
          <a:stretch>
            <a:fillRect/>
          </a:stretch>
        </p:blipFill>
        <p:spPr>
          <a:xfrm>
            <a:off x="-3088902" y="1976720"/>
            <a:ext cx="3622301" cy="3622301"/>
          </a:xfrm>
          <a:prstGeom prst="rect">
            <a:avLst/>
          </a:prstGeom>
        </p:spPr>
      </p:pic>
    </p:spTree>
    <p:extLst>
      <p:ext uri="{BB962C8B-B14F-4D97-AF65-F5344CB8AC3E}">
        <p14:creationId xmlns:p14="http://schemas.microsoft.com/office/powerpoint/2010/main" val="280378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or Statement Black">
    <p:bg>
      <p:bgPr>
        <a:solidFill>
          <a:schemeClr val="tx1"/>
        </a:solidFill>
        <a:effectLst/>
      </p:bgPr>
    </p:bg>
    <p:spTree>
      <p:nvGrpSpPr>
        <p:cNvPr id="1" name=""/>
        <p:cNvGrpSpPr/>
        <p:nvPr/>
      </p:nvGrpSpPr>
      <p:grpSpPr>
        <a:xfrm>
          <a:off x="0" y="0"/>
          <a:ext cx="0" cy="0"/>
          <a:chOff x="0" y="0"/>
          <a:chExt cx="0" cy="0"/>
        </a:xfrm>
      </p:grpSpPr>
      <p:sp>
        <p:nvSpPr>
          <p:cNvPr id="14" name="Section Title">
            <a:extLst>
              <a:ext uri="{FF2B5EF4-FFF2-40B4-BE49-F238E27FC236}">
                <a16:creationId xmlns:a16="http://schemas.microsoft.com/office/drawing/2014/main" id="{A595881C-2E67-7D46-A3B9-E501916F8E52}"/>
              </a:ext>
            </a:extLst>
          </p:cNvPr>
          <p:cNvSpPr>
            <a:spLocks noGrp="1"/>
          </p:cNvSpPr>
          <p:nvPr>
            <p:ph type="body" sz="quarter" idx="13" hasCustomPrompt="1"/>
          </p:nvPr>
        </p:nvSpPr>
        <p:spPr>
          <a:xfrm>
            <a:off x="533400" y="2538693"/>
            <a:ext cx="8296276" cy="2819400"/>
          </a:xfrm>
          <a:prstGeom prst="rect">
            <a:avLst/>
          </a:prstGeom>
        </p:spPr>
        <p:txBody>
          <a:bodyPr>
            <a:normAutofit/>
          </a:bodyPr>
          <a:lstStyle>
            <a:lvl1pPr marL="0" indent="0">
              <a:buNone/>
              <a:defRPr sz="4800" b="1" i="0" baseline="0">
                <a:solidFill>
                  <a:schemeClr val="bg1"/>
                </a:solidFill>
                <a:latin typeface="+mj-lt"/>
              </a:defRPr>
            </a:lvl1pPr>
          </a:lstStyle>
          <a:p>
            <a:pPr lvl="0"/>
            <a:r>
              <a:rPr lang="en-US"/>
              <a:t>Section Title</a:t>
            </a:r>
          </a:p>
          <a:p>
            <a:pPr lvl="0"/>
            <a:endParaRPr lang="en-US"/>
          </a:p>
        </p:txBody>
      </p:sp>
      <p:sp>
        <p:nvSpPr>
          <p:cNvPr id="15" name="Title of presentation (subtitle)">
            <a:extLst>
              <a:ext uri="{FF2B5EF4-FFF2-40B4-BE49-F238E27FC236}">
                <a16:creationId xmlns:a16="http://schemas.microsoft.com/office/drawing/2014/main" id="{BD8DCAAB-9930-BD40-97C4-A5CB0908D5A1}"/>
              </a:ext>
            </a:extLst>
          </p:cNvPr>
          <p:cNvSpPr>
            <a:spLocks noGrp="1"/>
          </p:cNvSpPr>
          <p:nvPr>
            <p:ph type="body" sz="quarter" idx="15" hasCustomPrompt="1"/>
          </p:nvPr>
        </p:nvSpPr>
        <p:spPr>
          <a:xfrm>
            <a:off x="533399" y="1943517"/>
            <a:ext cx="8296275" cy="484050"/>
          </a:xfrm>
          <a:prstGeom prst="rect">
            <a:avLst/>
          </a:prstGeom>
        </p:spPr>
        <p:txBody>
          <a:bodyPr>
            <a:normAutofit/>
          </a:bodyPr>
          <a:lstStyle>
            <a:lvl1pPr marL="0" indent="0">
              <a:buNone/>
              <a:defRPr sz="2550" baseline="0">
                <a:solidFill>
                  <a:schemeClr val="bg1"/>
                </a:solidFill>
                <a:latin typeface="+mn-lt"/>
              </a:defRPr>
            </a:lvl1pPr>
          </a:lstStyle>
          <a:p>
            <a:pPr lvl="0"/>
            <a:r>
              <a:rPr lang="en-US"/>
              <a:t>Presentation title</a:t>
            </a:r>
          </a:p>
        </p:txBody>
      </p:sp>
      <p:pic>
        <p:nvPicPr>
          <p:cNvPr id="7" name="Logo" descr="UAL_Logo_White_.eps">
            <a:extLst>
              <a:ext uri="{FF2B5EF4-FFF2-40B4-BE49-F238E27FC236}">
                <a16:creationId xmlns:a16="http://schemas.microsoft.com/office/drawing/2014/main" id="{9F1535B9-7C31-514C-90DB-60DD3BD2F3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537"/>
          <a:stretch/>
        </p:blipFill>
        <p:spPr>
          <a:xfrm>
            <a:off x="306001" y="414454"/>
            <a:ext cx="1497595" cy="780546"/>
          </a:xfrm>
          <a:prstGeom prst="rect">
            <a:avLst/>
          </a:prstGeom>
        </p:spPr>
      </p:pic>
      <p:pic>
        <p:nvPicPr>
          <p:cNvPr id="8" name="The exchange">
            <a:extLst>
              <a:ext uri="{FF2B5EF4-FFF2-40B4-BE49-F238E27FC236}">
                <a16:creationId xmlns:a16="http://schemas.microsoft.com/office/drawing/2014/main" id="{CACEE55A-6DF3-2B45-BA63-AA704E147BB8}"/>
              </a:ext>
            </a:extLst>
          </p:cNvPr>
          <p:cNvPicPr>
            <a:picLocks noChangeAspect="1"/>
          </p:cNvPicPr>
          <p:nvPr userDrawn="1"/>
        </p:nvPicPr>
        <p:blipFill>
          <a:blip r:embed="rId3"/>
          <a:stretch>
            <a:fillRect/>
          </a:stretch>
        </p:blipFill>
        <p:spPr>
          <a:xfrm>
            <a:off x="6737809" y="515981"/>
            <a:ext cx="1761422" cy="720258"/>
          </a:xfrm>
          <a:prstGeom prst="rect">
            <a:avLst/>
          </a:prstGeom>
        </p:spPr>
      </p:pic>
      <p:pic>
        <p:nvPicPr>
          <p:cNvPr id="10" name="brand asset ">
            <a:extLst>
              <a:ext uri="{FF2B5EF4-FFF2-40B4-BE49-F238E27FC236}">
                <a16:creationId xmlns:a16="http://schemas.microsoft.com/office/drawing/2014/main" id="{C31BA7F0-D54D-0E4C-8EC9-D0BA08DE2321}"/>
              </a:ext>
            </a:extLst>
          </p:cNvPr>
          <p:cNvPicPr>
            <a:picLocks noChangeAspect="1"/>
          </p:cNvPicPr>
          <p:nvPr userDrawn="1"/>
        </p:nvPicPr>
        <p:blipFill>
          <a:blip r:embed="rId4"/>
          <a:stretch>
            <a:fillRect/>
          </a:stretch>
        </p:blipFill>
        <p:spPr>
          <a:xfrm>
            <a:off x="5362636" y="5493433"/>
            <a:ext cx="2750348" cy="2741726"/>
          </a:xfrm>
          <a:prstGeom prst="rect">
            <a:avLst/>
          </a:prstGeom>
        </p:spPr>
      </p:pic>
      <p:pic>
        <p:nvPicPr>
          <p:cNvPr id="11" name="Brand asset ">
            <a:extLst>
              <a:ext uri="{FF2B5EF4-FFF2-40B4-BE49-F238E27FC236}">
                <a16:creationId xmlns:a16="http://schemas.microsoft.com/office/drawing/2014/main" id="{5EBB55D8-04D8-834B-8412-39FDD793C834}"/>
              </a:ext>
            </a:extLst>
          </p:cNvPr>
          <p:cNvPicPr>
            <a:picLocks noChangeAspect="1"/>
          </p:cNvPicPr>
          <p:nvPr userDrawn="1"/>
        </p:nvPicPr>
        <p:blipFill>
          <a:blip r:embed="rId5"/>
          <a:stretch>
            <a:fillRect/>
          </a:stretch>
        </p:blipFill>
        <p:spPr>
          <a:xfrm>
            <a:off x="6518806" y="4539632"/>
            <a:ext cx="2167212" cy="2167212"/>
          </a:xfrm>
          <a:prstGeom prst="rect">
            <a:avLst/>
          </a:prstGeom>
        </p:spPr>
      </p:pic>
      <p:pic>
        <p:nvPicPr>
          <p:cNvPr id="12" name="Brand asset ">
            <a:extLst>
              <a:ext uri="{FF2B5EF4-FFF2-40B4-BE49-F238E27FC236}">
                <a16:creationId xmlns:a16="http://schemas.microsoft.com/office/drawing/2014/main" id="{572D0B50-A48C-C44C-8C33-8E22CDB2EDFE}"/>
              </a:ext>
            </a:extLst>
          </p:cNvPr>
          <p:cNvPicPr>
            <a:picLocks noChangeAspect="1"/>
          </p:cNvPicPr>
          <p:nvPr userDrawn="1"/>
        </p:nvPicPr>
        <p:blipFill>
          <a:blip r:embed="rId6">
            <a:lum bright="70000" contrast="-70000"/>
          </a:blip>
          <a:stretch>
            <a:fillRect/>
          </a:stretch>
        </p:blipFill>
        <p:spPr>
          <a:xfrm>
            <a:off x="4015793" y="-1157088"/>
            <a:ext cx="2028520" cy="2028520"/>
          </a:xfrm>
          <a:prstGeom prst="rect">
            <a:avLst/>
          </a:prstGeom>
        </p:spPr>
      </p:pic>
      <p:pic>
        <p:nvPicPr>
          <p:cNvPr id="13" name="Brand asset ">
            <a:extLst>
              <a:ext uri="{FF2B5EF4-FFF2-40B4-BE49-F238E27FC236}">
                <a16:creationId xmlns:a16="http://schemas.microsoft.com/office/drawing/2014/main" id="{4AB76014-27A3-F541-95C9-B0F6526E9EAA}"/>
              </a:ext>
            </a:extLst>
          </p:cNvPr>
          <p:cNvPicPr>
            <a:picLocks noChangeAspect="1"/>
          </p:cNvPicPr>
          <p:nvPr userDrawn="1"/>
        </p:nvPicPr>
        <p:blipFill>
          <a:blip r:embed="rId7"/>
          <a:stretch>
            <a:fillRect/>
          </a:stretch>
        </p:blipFill>
        <p:spPr>
          <a:xfrm>
            <a:off x="-3236482" y="1723553"/>
            <a:ext cx="3769881" cy="3769881"/>
          </a:xfrm>
          <a:prstGeom prst="rect">
            <a:avLst/>
          </a:prstGeom>
        </p:spPr>
      </p:pic>
    </p:spTree>
    <p:extLst>
      <p:ext uri="{BB962C8B-B14F-4D97-AF65-F5344CB8AC3E}">
        <p14:creationId xmlns:p14="http://schemas.microsoft.com/office/powerpoint/2010/main" val="82169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ingle Column">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12" name="Title placeholder">
            <a:extLst>
              <a:ext uri="{FF2B5EF4-FFF2-40B4-BE49-F238E27FC236}">
                <a16:creationId xmlns:a16="http://schemas.microsoft.com/office/drawing/2014/main" id="{3292EB8B-4D22-6841-880A-12921F0A84CA}"/>
              </a:ext>
            </a:extLst>
          </p:cNvPr>
          <p:cNvSpPr>
            <a:spLocks noGrp="1"/>
          </p:cNvSpPr>
          <p:nvPr>
            <p:ph type="body" sz="quarter" idx="10" hasCustomPrompt="1"/>
          </p:nvPr>
        </p:nvSpPr>
        <p:spPr>
          <a:xfrm>
            <a:off x="360001" y="1538940"/>
            <a:ext cx="8423999" cy="719328"/>
          </a:xfrm>
          <a:prstGeom prst="rect">
            <a:avLst/>
          </a:prstGeom>
        </p:spPr>
        <p:txBody>
          <a:bodyPr/>
          <a:lstStyle>
            <a:lvl1pPr marL="0" indent="0">
              <a:buNone/>
              <a:defRPr sz="3000" b="1" i="0" baseline="0">
                <a:latin typeface="+mj-lt"/>
              </a:defRPr>
            </a:lvl1pPr>
          </a:lstStyle>
          <a:p>
            <a:pPr lvl="0"/>
            <a:r>
              <a:rPr lang="en-US"/>
              <a:t>Title</a:t>
            </a:r>
          </a:p>
        </p:txBody>
      </p:sp>
      <p:sp>
        <p:nvSpPr>
          <p:cNvPr id="14" name="Body placeholder">
            <a:extLst>
              <a:ext uri="{FF2B5EF4-FFF2-40B4-BE49-F238E27FC236}">
                <a16:creationId xmlns:a16="http://schemas.microsoft.com/office/drawing/2014/main" id="{5DE57427-A065-9B45-9B1A-8313C49F31D0}"/>
              </a:ext>
            </a:extLst>
          </p:cNvPr>
          <p:cNvSpPr>
            <a:spLocks noGrp="1"/>
          </p:cNvSpPr>
          <p:nvPr>
            <p:ph type="body" sz="quarter" idx="11"/>
          </p:nvPr>
        </p:nvSpPr>
        <p:spPr>
          <a:xfrm>
            <a:off x="360000" y="2346114"/>
            <a:ext cx="8424000" cy="3528039"/>
          </a:xfrm>
          <a:prstGeom prst="rect">
            <a:avLst/>
          </a:prstGeom>
        </p:spPr>
        <p:txBody>
          <a:bodyPr/>
          <a:lstStyle>
            <a:lvl1pPr marL="257175" marR="0" indent="-257175" algn="l" defTabSz="685800" rtl="0" eaLnBrk="1" fontAlgn="auto" latinLnBrk="0" hangingPunct="1">
              <a:lnSpc>
                <a:spcPct val="90000"/>
              </a:lnSpc>
              <a:spcBef>
                <a:spcPts val="750"/>
              </a:spcBef>
              <a:spcAft>
                <a:spcPts val="0"/>
              </a:spcAft>
              <a:buClr>
                <a:schemeClr val="accent1"/>
              </a:buClr>
              <a:buSzTx/>
              <a:buFont typeface="Cera Stencil PRO" pitchFamily="2" charset="0"/>
              <a:buChar char="⟶"/>
              <a:tabLst/>
              <a:defRPr sz="1800" b="0" i="0" baseline="0">
                <a:latin typeface="+mn-lt"/>
              </a:defRPr>
            </a:lvl1pPr>
            <a:lvl2pPr>
              <a:defRPr/>
            </a:lvl2pPr>
            <a:lvl3pPr>
              <a:defRPr/>
            </a:lvl3pPr>
            <a:lvl4pPr>
              <a:defRPr/>
            </a:lvl4pPr>
            <a:lvl5pPr>
              <a:defRPr/>
            </a:lvl5pPr>
          </a:lstStyle>
          <a:p>
            <a:pPr lvl="0"/>
            <a:endParaRPr lang="en-GB"/>
          </a:p>
          <a:p>
            <a:pPr lvl="0"/>
            <a:r>
              <a:rPr lang="en-GB"/>
              <a:t>Insert text here</a:t>
            </a:r>
          </a:p>
          <a:p>
            <a:pPr lvl="0"/>
            <a:r>
              <a:rPr lang="en-GB"/>
              <a:t>Bullet points</a:t>
            </a:r>
          </a:p>
        </p:txBody>
      </p:sp>
      <p:sp>
        <p:nvSpPr>
          <p:cNvPr id="16" name="Footer placeholder">
            <a:extLst>
              <a:ext uri="{FF2B5EF4-FFF2-40B4-BE49-F238E27FC236}">
                <a16:creationId xmlns:a16="http://schemas.microsoft.com/office/drawing/2014/main" id="{C51054C7-B0BE-E14B-8141-51F54AF109E8}"/>
              </a:ext>
            </a:extLst>
          </p:cNvPr>
          <p:cNvSpPr>
            <a:spLocks noGrp="1"/>
          </p:cNvSpPr>
          <p:nvPr>
            <p:ph type="ftr" sz="quarter" idx="13"/>
          </p:nvPr>
        </p:nvSpPr>
        <p:spPr>
          <a:xfrm>
            <a:off x="360001" y="6356352"/>
            <a:ext cx="6566399" cy="365125"/>
          </a:xfrm>
        </p:spPr>
        <p:txBody>
          <a:bodyPr/>
          <a:lstStyle/>
          <a:p>
            <a:endParaRPr lang="en-GB"/>
          </a:p>
        </p:txBody>
      </p:sp>
      <p:sp>
        <p:nvSpPr>
          <p:cNvPr id="17" name="Slide Number placeholder">
            <a:extLst>
              <a:ext uri="{FF2B5EF4-FFF2-40B4-BE49-F238E27FC236}">
                <a16:creationId xmlns:a16="http://schemas.microsoft.com/office/drawing/2014/main" id="{C53D1F94-1648-C841-B70F-7D732B398770}"/>
              </a:ext>
            </a:extLst>
          </p:cNvPr>
          <p:cNvSpPr>
            <a:spLocks noGrp="1"/>
          </p:cNvSpPr>
          <p:nvPr>
            <p:ph type="sldNum" sz="quarter" idx="14"/>
          </p:nvPr>
        </p:nvSpPr>
        <p:spPr>
          <a:xfrm>
            <a:off x="8424000" y="6448912"/>
            <a:ext cx="360000" cy="180000"/>
          </a:xfrm>
        </p:spPr>
        <p:txBody>
          <a:bodyPr/>
          <a:lstStyle/>
          <a:p>
            <a:fld id="{2CC19541-5F6E-2C4C-BF21-196C1C8E2E31}" type="slidenum">
              <a:rPr lang="en-GB" smtClean="0"/>
              <a:pPr/>
              <a:t>‹#›</a:t>
            </a:fld>
            <a:endParaRPr lang="en-GB"/>
          </a:p>
        </p:txBody>
      </p:sp>
      <p:pic>
        <p:nvPicPr>
          <p:cNvPr id="18" name="Logo" descr="UAL_Logo_Black_.eps">
            <a:extLst>
              <a:ext uri="{FF2B5EF4-FFF2-40B4-BE49-F238E27FC236}">
                <a16:creationId xmlns:a16="http://schemas.microsoft.com/office/drawing/2014/main" id="{DA653D27-3A5B-714F-BE7F-C4F3C58106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19" name="The Exchange">
            <a:extLst>
              <a:ext uri="{FF2B5EF4-FFF2-40B4-BE49-F238E27FC236}">
                <a16:creationId xmlns:a16="http://schemas.microsoft.com/office/drawing/2014/main" id="{CAFF0AF2-8AD5-0241-B46F-8735671599AA}"/>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20" name="Brand asset">
            <a:extLst>
              <a:ext uri="{FF2B5EF4-FFF2-40B4-BE49-F238E27FC236}">
                <a16:creationId xmlns:a16="http://schemas.microsoft.com/office/drawing/2014/main" id="{5B3539C4-EB7B-2749-BA47-5E16E06DD334}"/>
              </a:ext>
            </a:extLst>
          </p:cNvPr>
          <p:cNvPicPr>
            <a:picLocks noChangeAspect="1"/>
          </p:cNvPicPr>
          <p:nvPr userDrawn="1"/>
        </p:nvPicPr>
        <p:blipFill>
          <a:blip r:embed="rId4">
            <a:alphaModFix amt="50000"/>
          </a:blip>
          <a:stretch>
            <a:fillRect/>
          </a:stretch>
        </p:blipFill>
        <p:spPr>
          <a:xfrm>
            <a:off x="3107721" y="-2335375"/>
            <a:ext cx="3633216" cy="3633216"/>
          </a:xfrm>
          <a:prstGeom prst="rect">
            <a:avLst/>
          </a:prstGeom>
        </p:spPr>
      </p:pic>
      <p:pic>
        <p:nvPicPr>
          <p:cNvPr id="21" name="Brand asset">
            <a:extLst>
              <a:ext uri="{FF2B5EF4-FFF2-40B4-BE49-F238E27FC236}">
                <a16:creationId xmlns:a16="http://schemas.microsoft.com/office/drawing/2014/main" id="{94873F0C-F3D9-7A41-9F46-D26C217FC906}"/>
              </a:ext>
            </a:extLst>
          </p:cNvPr>
          <p:cNvPicPr>
            <a:picLocks noChangeAspect="1"/>
          </p:cNvPicPr>
          <p:nvPr userDrawn="1"/>
        </p:nvPicPr>
        <p:blipFill>
          <a:blip r:embed="rId5">
            <a:alphaModFix amt="50000"/>
          </a:blip>
          <a:stretch>
            <a:fillRect/>
          </a:stretch>
        </p:blipFill>
        <p:spPr>
          <a:xfrm>
            <a:off x="7834839" y="5961995"/>
            <a:ext cx="1898320" cy="1898320"/>
          </a:xfrm>
          <a:prstGeom prst="rect">
            <a:avLst/>
          </a:prstGeom>
        </p:spPr>
      </p:pic>
    </p:spTree>
    <p:extLst>
      <p:ext uri="{BB962C8B-B14F-4D97-AF65-F5344CB8AC3E}">
        <p14:creationId xmlns:p14="http://schemas.microsoft.com/office/powerpoint/2010/main" val="5542243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7" userDrawn="1">
          <p15:clr>
            <a:srgbClr val="FBAE40"/>
          </p15:clr>
        </p15:guide>
        <p15:guide id="3" pos="290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wo Column">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4" name="Title placeholder">
            <a:extLst>
              <a:ext uri="{FF2B5EF4-FFF2-40B4-BE49-F238E27FC236}">
                <a16:creationId xmlns:a16="http://schemas.microsoft.com/office/drawing/2014/main" id="{0C8949D5-B169-B944-B5A7-C7815496C88C}"/>
              </a:ext>
            </a:extLst>
          </p:cNvPr>
          <p:cNvSpPr>
            <a:spLocks noGrp="1"/>
          </p:cNvSpPr>
          <p:nvPr>
            <p:ph type="body" sz="quarter" idx="10" hasCustomPrompt="1"/>
          </p:nvPr>
        </p:nvSpPr>
        <p:spPr>
          <a:xfrm>
            <a:off x="360001" y="1398448"/>
            <a:ext cx="8423999" cy="719328"/>
          </a:xfrm>
          <a:prstGeom prst="rect">
            <a:avLst/>
          </a:prstGeom>
        </p:spPr>
        <p:txBody>
          <a:bodyPr/>
          <a:lstStyle>
            <a:lvl1pPr marL="0" indent="0">
              <a:buNone/>
              <a:defRPr sz="3000" b="1" i="0" baseline="0">
                <a:latin typeface="+mj-lt"/>
              </a:defRPr>
            </a:lvl1pPr>
          </a:lstStyle>
          <a:p>
            <a:pPr lvl="0"/>
            <a:r>
              <a:rPr lang="en-US"/>
              <a:t>Title</a:t>
            </a:r>
          </a:p>
        </p:txBody>
      </p:sp>
      <p:sp>
        <p:nvSpPr>
          <p:cNvPr id="25" name="Text Placeholder ">
            <a:extLst>
              <a:ext uri="{FF2B5EF4-FFF2-40B4-BE49-F238E27FC236}">
                <a16:creationId xmlns:a16="http://schemas.microsoft.com/office/drawing/2014/main" id="{BAFCD777-A8FC-7445-95FC-2B5932881E68}"/>
              </a:ext>
            </a:extLst>
          </p:cNvPr>
          <p:cNvSpPr>
            <a:spLocks noGrp="1"/>
          </p:cNvSpPr>
          <p:nvPr>
            <p:ph type="body" sz="quarter" idx="16" hasCustomPrompt="1"/>
          </p:nvPr>
        </p:nvSpPr>
        <p:spPr>
          <a:xfrm>
            <a:off x="359999" y="2218384"/>
            <a:ext cx="4140000" cy="3829616"/>
          </a:xfrm>
        </p:spPr>
        <p:txBody>
          <a:bodyPr/>
          <a:lstStyle>
            <a:lvl1pPr marL="257175" indent="-257175">
              <a:buFont typeface="Cera Stencil PRO" pitchFamily="2" charset="0"/>
              <a:buChar char="⟶"/>
              <a:defRPr/>
            </a:lvl1pPr>
          </a:lstStyle>
          <a:p>
            <a:pPr lvl="0"/>
            <a:r>
              <a:rPr lang="en-GB"/>
              <a:t>Text</a:t>
            </a:r>
          </a:p>
        </p:txBody>
      </p:sp>
      <p:sp>
        <p:nvSpPr>
          <p:cNvPr id="26" name="Text Placeholder 2">
            <a:extLst>
              <a:ext uri="{FF2B5EF4-FFF2-40B4-BE49-F238E27FC236}">
                <a16:creationId xmlns:a16="http://schemas.microsoft.com/office/drawing/2014/main" id="{C3FAA963-4AB4-8141-AE51-C411171F950B}"/>
              </a:ext>
            </a:extLst>
          </p:cNvPr>
          <p:cNvSpPr>
            <a:spLocks noGrp="1"/>
          </p:cNvSpPr>
          <p:nvPr>
            <p:ph type="body" sz="quarter" idx="17" hasCustomPrompt="1"/>
          </p:nvPr>
        </p:nvSpPr>
        <p:spPr>
          <a:xfrm>
            <a:off x="4643999" y="2218384"/>
            <a:ext cx="4140000" cy="3829616"/>
          </a:xfrm>
        </p:spPr>
        <p:txBody>
          <a:bodyPr/>
          <a:lstStyle>
            <a:lvl1pPr marL="257175" indent="-257175">
              <a:buFont typeface="Cera Stencil PRO" pitchFamily="2" charset="0"/>
              <a:buChar char="⟶"/>
              <a:defRPr/>
            </a:lvl1pPr>
          </a:lstStyle>
          <a:p>
            <a:pPr lvl="0"/>
            <a:r>
              <a:rPr lang="en-GB"/>
              <a:t>Text</a:t>
            </a:r>
          </a:p>
        </p:txBody>
      </p:sp>
      <p:sp>
        <p:nvSpPr>
          <p:cNvPr id="16" name="Footer placeholder">
            <a:extLst>
              <a:ext uri="{FF2B5EF4-FFF2-40B4-BE49-F238E27FC236}">
                <a16:creationId xmlns:a16="http://schemas.microsoft.com/office/drawing/2014/main" id="{BAEAA8B6-B49B-4B4F-9B23-86FDEEC88AE0}"/>
              </a:ext>
            </a:extLst>
          </p:cNvPr>
          <p:cNvSpPr>
            <a:spLocks noGrp="1"/>
          </p:cNvSpPr>
          <p:nvPr>
            <p:ph type="ftr" sz="quarter" idx="13"/>
          </p:nvPr>
        </p:nvSpPr>
        <p:spPr>
          <a:xfrm>
            <a:off x="360001" y="6356352"/>
            <a:ext cx="6566399" cy="365125"/>
          </a:xfrm>
        </p:spPr>
        <p:txBody>
          <a:bodyPr/>
          <a:lstStyle/>
          <a:p>
            <a:endParaRPr lang="en-GB"/>
          </a:p>
        </p:txBody>
      </p:sp>
      <p:sp>
        <p:nvSpPr>
          <p:cNvPr id="18" name="Slide Number placeholder">
            <a:extLst>
              <a:ext uri="{FF2B5EF4-FFF2-40B4-BE49-F238E27FC236}">
                <a16:creationId xmlns:a16="http://schemas.microsoft.com/office/drawing/2014/main" id="{E182C15A-D060-B740-869C-AFD3C2F97530}"/>
              </a:ext>
            </a:extLst>
          </p:cNvPr>
          <p:cNvSpPr>
            <a:spLocks noGrp="1"/>
          </p:cNvSpPr>
          <p:nvPr>
            <p:ph type="sldNum" sz="quarter" idx="14"/>
          </p:nvPr>
        </p:nvSpPr>
        <p:spPr>
          <a:xfrm>
            <a:off x="8424000" y="6448912"/>
            <a:ext cx="360000" cy="180000"/>
          </a:xfrm>
        </p:spPr>
        <p:txBody>
          <a:bodyPr/>
          <a:lstStyle/>
          <a:p>
            <a:fld id="{2CC19541-5F6E-2C4C-BF21-196C1C8E2E31}" type="slidenum">
              <a:rPr lang="en-GB" smtClean="0"/>
              <a:pPr/>
              <a:t>‹#›</a:t>
            </a:fld>
            <a:endParaRPr lang="en-GB"/>
          </a:p>
        </p:txBody>
      </p:sp>
      <p:pic>
        <p:nvPicPr>
          <p:cNvPr id="19" name="Logo" descr="UAL_Logo_Black_.eps">
            <a:extLst>
              <a:ext uri="{FF2B5EF4-FFF2-40B4-BE49-F238E27FC236}">
                <a16:creationId xmlns:a16="http://schemas.microsoft.com/office/drawing/2014/main" id="{6183E4B1-8D9B-B445-830E-F768962A89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20" name="The Exchange">
            <a:extLst>
              <a:ext uri="{FF2B5EF4-FFF2-40B4-BE49-F238E27FC236}">
                <a16:creationId xmlns:a16="http://schemas.microsoft.com/office/drawing/2014/main" id="{1F207AD7-FAF9-FB45-A29C-6CB7BD55DBC5}"/>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21" name="Brand assets">
            <a:extLst>
              <a:ext uri="{FF2B5EF4-FFF2-40B4-BE49-F238E27FC236}">
                <a16:creationId xmlns:a16="http://schemas.microsoft.com/office/drawing/2014/main" id="{1C471450-9D42-0942-A2AB-F799C2FD3274}"/>
              </a:ext>
            </a:extLst>
          </p:cNvPr>
          <p:cNvPicPr>
            <a:picLocks noChangeAspect="1"/>
          </p:cNvPicPr>
          <p:nvPr userDrawn="1"/>
        </p:nvPicPr>
        <p:blipFill>
          <a:blip r:embed="rId4">
            <a:alphaModFix amt="50000"/>
          </a:blip>
          <a:stretch>
            <a:fillRect/>
          </a:stretch>
        </p:blipFill>
        <p:spPr>
          <a:xfrm>
            <a:off x="3107721" y="-2335375"/>
            <a:ext cx="3633216" cy="3633216"/>
          </a:xfrm>
          <a:prstGeom prst="rect">
            <a:avLst/>
          </a:prstGeom>
        </p:spPr>
      </p:pic>
      <p:pic>
        <p:nvPicPr>
          <p:cNvPr id="22" name="Brand asset">
            <a:extLst>
              <a:ext uri="{FF2B5EF4-FFF2-40B4-BE49-F238E27FC236}">
                <a16:creationId xmlns:a16="http://schemas.microsoft.com/office/drawing/2014/main" id="{AD45E3B9-97C0-DF4A-9851-3F2AC6A675A5}"/>
              </a:ext>
            </a:extLst>
          </p:cNvPr>
          <p:cNvPicPr>
            <a:picLocks noChangeAspect="1"/>
          </p:cNvPicPr>
          <p:nvPr userDrawn="1"/>
        </p:nvPicPr>
        <p:blipFill>
          <a:blip r:embed="rId5">
            <a:alphaModFix amt="50000"/>
          </a:blip>
          <a:stretch>
            <a:fillRect/>
          </a:stretch>
        </p:blipFill>
        <p:spPr>
          <a:xfrm>
            <a:off x="7834839" y="5961995"/>
            <a:ext cx="1898320" cy="1898320"/>
          </a:xfrm>
          <a:prstGeom prst="rect">
            <a:avLst/>
          </a:prstGeom>
        </p:spPr>
      </p:pic>
    </p:spTree>
    <p:extLst>
      <p:ext uri="{BB962C8B-B14F-4D97-AF65-F5344CB8AC3E}">
        <p14:creationId xmlns:p14="http://schemas.microsoft.com/office/powerpoint/2010/main" val="12587987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7" userDrawn="1">
          <p15:clr>
            <a:srgbClr val="FBAE40"/>
          </p15:clr>
        </p15:guide>
        <p15:guide id="3" pos="290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14" name="Title placeholder">
            <a:extLst>
              <a:ext uri="{FF2B5EF4-FFF2-40B4-BE49-F238E27FC236}">
                <a16:creationId xmlns:a16="http://schemas.microsoft.com/office/drawing/2014/main" id="{BDE8E0A7-0621-A44D-B2B0-D2C1B5F5BE66}"/>
              </a:ext>
            </a:extLst>
          </p:cNvPr>
          <p:cNvSpPr>
            <a:spLocks noGrp="1"/>
          </p:cNvSpPr>
          <p:nvPr>
            <p:ph type="body" sz="quarter" idx="10" hasCustomPrompt="1"/>
          </p:nvPr>
        </p:nvSpPr>
        <p:spPr>
          <a:xfrm>
            <a:off x="360001" y="1398448"/>
            <a:ext cx="8423999" cy="719328"/>
          </a:xfrm>
          <a:prstGeom prst="rect">
            <a:avLst/>
          </a:prstGeom>
        </p:spPr>
        <p:txBody>
          <a:bodyPr/>
          <a:lstStyle>
            <a:lvl1pPr marL="0" indent="0">
              <a:buNone/>
              <a:defRPr sz="3000" b="1" i="0" baseline="0">
                <a:latin typeface="+mj-lt"/>
              </a:defRPr>
            </a:lvl1pPr>
          </a:lstStyle>
          <a:p>
            <a:pPr lvl="0"/>
            <a:r>
              <a:rPr lang="en-US"/>
              <a:t>Title</a:t>
            </a:r>
          </a:p>
        </p:txBody>
      </p:sp>
      <p:sp>
        <p:nvSpPr>
          <p:cNvPr id="21" name="Text Placeholder ">
            <a:extLst>
              <a:ext uri="{FF2B5EF4-FFF2-40B4-BE49-F238E27FC236}">
                <a16:creationId xmlns:a16="http://schemas.microsoft.com/office/drawing/2014/main" id="{1E6E7C9F-C7F5-8442-B5C8-F0A3014D4ECC}"/>
              </a:ext>
            </a:extLst>
          </p:cNvPr>
          <p:cNvSpPr>
            <a:spLocks noGrp="1"/>
          </p:cNvSpPr>
          <p:nvPr>
            <p:ph type="body" sz="quarter" idx="19" hasCustomPrompt="1"/>
          </p:nvPr>
        </p:nvSpPr>
        <p:spPr>
          <a:xfrm>
            <a:off x="359999" y="2218384"/>
            <a:ext cx="4140000" cy="3829616"/>
          </a:xfrm>
        </p:spPr>
        <p:txBody>
          <a:bodyPr/>
          <a:lstStyle>
            <a:lvl1pPr marL="257175" indent="-257175">
              <a:buFont typeface="Cera Stencil PRO" pitchFamily="2" charset="0"/>
              <a:buChar char="⟶"/>
              <a:defRPr/>
            </a:lvl1pPr>
          </a:lstStyle>
          <a:p>
            <a:pPr lvl="0"/>
            <a:r>
              <a:rPr lang="en-GB"/>
              <a:t>Text</a:t>
            </a:r>
          </a:p>
        </p:txBody>
      </p:sp>
      <p:sp>
        <p:nvSpPr>
          <p:cNvPr id="18" name="Content Placeholder " descr="Add chart, table or image here">
            <a:extLst>
              <a:ext uri="{FF2B5EF4-FFF2-40B4-BE49-F238E27FC236}">
                <a16:creationId xmlns:a16="http://schemas.microsoft.com/office/drawing/2014/main" id="{A6E03B43-8C85-3146-B22E-4FD9A082F70A}"/>
              </a:ext>
            </a:extLst>
          </p:cNvPr>
          <p:cNvSpPr>
            <a:spLocks noGrp="1"/>
          </p:cNvSpPr>
          <p:nvPr>
            <p:ph sz="quarter" idx="16" hasCustomPrompt="1"/>
          </p:nvPr>
        </p:nvSpPr>
        <p:spPr>
          <a:xfrm>
            <a:off x="4643439" y="2218384"/>
            <a:ext cx="4140200" cy="3829616"/>
          </a:xfrm>
        </p:spPr>
        <p:txBody>
          <a:bodyPr/>
          <a:lstStyle>
            <a:lvl1pPr marL="0" indent="0">
              <a:buNone/>
              <a:defRPr sz="1200"/>
            </a:lvl1pPr>
          </a:lstStyle>
          <a:p>
            <a:pPr lvl="0"/>
            <a:r>
              <a:rPr lang="en-US"/>
              <a:t>Add chart/table/photo</a:t>
            </a:r>
            <a:endParaRPr lang="en-GB"/>
          </a:p>
        </p:txBody>
      </p:sp>
      <p:sp>
        <p:nvSpPr>
          <p:cNvPr id="2" name="Footer Placeholder ">
            <a:extLst>
              <a:ext uri="{FF2B5EF4-FFF2-40B4-BE49-F238E27FC236}">
                <a16:creationId xmlns:a16="http://schemas.microsoft.com/office/drawing/2014/main" id="{A1D97A8C-9956-3349-8195-A33B7909FE4B}"/>
              </a:ext>
            </a:extLst>
          </p:cNvPr>
          <p:cNvSpPr>
            <a:spLocks noGrp="1"/>
          </p:cNvSpPr>
          <p:nvPr>
            <p:ph type="ftr" sz="quarter" idx="17"/>
          </p:nvPr>
        </p:nvSpPr>
        <p:spPr/>
        <p:txBody>
          <a:bodyPr/>
          <a:lstStyle/>
          <a:p>
            <a:endParaRPr lang="en-GB"/>
          </a:p>
        </p:txBody>
      </p:sp>
      <p:sp>
        <p:nvSpPr>
          <p:cNvPr id="4" name="Slide Number Placeholder ">
            <a:extLst>
              <a:ext uri="{FF2B5EF4-FFF2-40B4-BE49-F238E27FC236}">
                <a16:creationId xmlns:a16="http://schemas.microsoft.com/office/drawing/2014/main" id="{D481BB68-DB90-5346-AF0C-0DE9DB013348}"/>
              </a:ext>
            </a:extLst>
          </p:cNvPr>
          <p:cNvSpPr>
            <a:spLocks noGrp="1"/>
          </p:cNvSpPr>
          <p:nvPr>
            <p:ph type="sldNum" sz="quarter" idx="18"/>
          </p:nvPr>
        </p:nvSpPr>
        <p:spPr/>
        <p:txBody>
          <a:bodyPr/>
          <a:lstStyle/>
          <a:p>
            <a:fld id="{2CC19541-5F6E-2C4C-BF21-196C1C8E2E31}" type="slidenum">
              <a:rPr lang="en-GB" smtClean="0"/>
              <a:pPr/>
              <a:t>‹#›</a:t>
            </a:fld>
            <a:endParaRPr lang="en-GB"/>
          </a:p>
        </p:txBody>
      </p:sp>
      <p:pic>
        <p:nvPicPr>
          <p:cNvPr id="15" name="Logo" descr="UAL_Logo_Black_.eps">
            <a:extLst>
              <a:ext uri="{FF2B5EF4-FFF2-40B4-BE49-F238E27FC236}">
                <a16:creationId xmlns:a16="http://schemas.microsoft.com/office/drawing/2014/main" id="{94528266-792B-E644-967A-9E19D23004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16" name="The Exchange">
            <a:extLst>
              <a:ext uri="{FF2B5EF4-FFF2-40B4-BE49-F238E27FC236}">
                <a16:creationId xmlns:a16="http://schemas.microsoft.com/office/drawing/2014/main" id="{E894A569-C3EF-774F-9403-0FD950649496}"/>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19" name="Brand asset">
            <a:extLst>
              <a:ext uri="{FF2B5EF4-FFF2-40B4-BE49-F238E27FC236}">
                <a16:creationId xmlns:a16="http://schemas.microsoft.com/office/drawing/2014/main" id="{B2838EC5-63F1-2646-978C-742FCEB6240E}"/>
              </a:ext>
            </a:extLst>
          </p:cNvPr>
          <p:cNvPicPr>
            <a:picLocks noChangeAspect="1"/>
          </p:cNvPicPr>
          <p:nvPr userDrawn="1"/>
        </p:nvPicPr>
        <p:blipFill>
          <a:blip r:embed="rId4">
            <a:alphaModFix amt="50000"/>
          </a:blip>
          <a:stretch>
            <a:fillRect/>
          </a:stretch>
        </p:blipFill>
        <p:spPr>
          <a:xfrm>
            <a:off x="3107721" y="-2335375"/>
            <a:ext cx="3633216" cy="3633216"/>
          </a:xfrm>
          <a:prstGeom prst="rect">
            <a:avLst/>
          </a:prstGeom>
        </p:spPr>
      </p:pic>
      <p:pic>
        <p:nvPicPr>
          <p:cNvPr id="20" name="Brand asset">
            <a:extLst>
              <a:ext uri="{FF2B5EF4-FFF2-40B4-BE49-F238E27FC236}">
                <a16:creationId xmlns:a16="http://schemas.microsoft.com/office/drawing/2014/main" id="{B67C6CBF-F327-0346-9974-FEF4E465273A}"/>
              </a:ext>
            </a:extLst>
          </p:cNvPr>
          <p:cNvPicPr>
            <a:picLocks noChangeAspect="1"/>
          </p:cNvPicPr>
          <p:nvPr userDrawn="1"/>
        </p:nvPicPr>
        <p:blipFill>
          <a:blip r:embed="rId5">
            <a:alphaModFix amt="50000"/>
          </a:blip>
          <a:stretch>
            <a:fillRect/>
          </a:stretch>
        </p:blipFill>
        <p:spPr>
          <a:xfrm>
            <a:off x="7834839" y="5961995"/>
            <a:ext cx="1898320" cy="1898320"/>
          </a:xfrm>
          <a:prstGeom prst="rect">
            <a:avLst/>
          </a:prstGeom>
        </p:spPr>
      </p:pic>
    </p:spTree>
    <p:extLst>
      <p:ext uri="{BB962C8B-B14F-4D97-AF65-F5344CB8AC3E}">
        <p14:creationId xmlns:p14="http://schemas.microsoft.com/office/powerpoint/2010/main" val="4569319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7" userDrawn="1">
          <p15:clr>
            <a:srgbClr val="FBAE40"/>
          </p15:clr>
        </p15:guide>
        <p15:guide id="3" pos="29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 Title">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BFFA6F4E-CCDB-B041-AEA7-A8E2EDFBAC4F}"/>
              </a:ext>
            </a:extLst>
          </p:cNvPr>
          <p:cNvSpPr>
            <a:spLocks noGrp="1"/>
          </p:cNvSpPr>
          <p:nvPr>
            <p:ph type="body" sz="quarter" idx="12" hasCustomPrompt="1"/>
          </p:nvPr>
        </p:nvSpPr>
        <p:spPr>
          <a:xfrm>
            <a:off x="360001" y="1398448"/>
            <a:ext cx="8423999" cy="719328"/>
          </a:xfrm>
          <a:prstGeom prst="rect">
            <a:avLst/>
          </a:prstGeom>
        </p:spPr>
        <p:txBody>
          <a:bodyPr/>
          <a:lstStyle>
            <a:lvl1pPr marL="0" indent="0">
              <a:buNone/>
              <a:defRPr sz="3000" b="1" i="0" baseline="0">
                <a:latin typeface="+mj-lt"/>
              </a:defRPr>
            </a:lvl1pPr>
          </a:lstStyle>
          <a:p>
            <a:pPr lvl="0"/>
            <a:r>
              <a:rPr lang="en-US"/>
              <a:t>Title</a:t>
            </a:r>
          </a:p>
        </p:txBody>
      </p:sp>
      <p:sp>
        <p:nvSpPr>
          <p:cNvPr id="7" name="Picture Placeholder ">
            <a:extLst>
              <a:ext uri="{FF2B5EF4-FFF2-40B4-BE49-F238E27FC236}">
                <a16:creationId xmlns:a16="http://schemas.microsoft.com/office/drawing/2014/main" id="{AB3EF25C-BF8A-3743-BEFE-E892BB637E4B}"/>
              </a:ext>
            </a:extLst>
          </p:cNvPr>
          <p:cNvSpPr>
            <a:spLocks noGrp="1"/>
          </p:cNvSpPr>
          <p:nvPr>
            <p:ph type="pic" sz="quarter" idx="20"/>
          </p:nvPr>
        </p:nvSpPr>
        <p:spPr>
          <a:xfrm>
            <a:off x="360001" y="2227018"/>
            <a:ext cx="8423999" cy="3829991"/>
          </a:xfrm>
        </p:spPr>
        <p:txBody>
          <a:bodyPr/>
          <a:lstStyle>
            <a:lvl1pPr marL="0" indent="0">
              <a:buNone/>
              <a:defRPr/>
            </a:lvl1pPr>
          </a:lstStyle>
          <a:p>
            <a:endParaRPr lang="en-US"/>
          </a:p>
        </p:txBody>
      </p:sp>
      <p:sp>
        <p:nvSpPr>
          <p:cNvPr id="16" name="Footer Placeholder 15">
            <a:extLst>
              <a:ext uri="{FF2B5EF4-FFF2-40B4-BE49-F238E27FC236}">
                <a16:creationId xmlns:a16="http://schemas.microsoft.com/office/drawing/2014/main" id="{DD8C5710-2003-1446-8DA5-00E3D7651DE7}"/>
              </a:ext>
            </a:extLst>
          </p:cNvPr>
          <p:cNvSpPr>
            <a:spLocks noGrp="1"/>
          </p:cNvSpPr>
          <p:nvPr>
            <p:ph type="ftr" sz="quarter" idx="21"/>
          </p:nvPr>
        </p:nvSpPr>
        <p:spPr/>
        <p:txBody>
          <a:bodyPr/>
          <a:lstStyle/>
          <a:p>
            <a:endParaRPr lang="en-GB"/>
          </a:p>
        </p:txBody>
      </p:sp>
      <p:sp>
        <p:nvSpPr>
          <p:cNvPr id="17" name="Slide Number Placeholder 16">
            <a:extLst>
              <a:ext uri="{FF2B5EF4-FFF2-40B4-BE49-F238E27FC236}">
                <a16:creationId xmlns:a16="http://schemas.microsoft.com/office/drawing/2014/main" id="{B73D0F22-A1F8-6F4A-87FA-F40CBF897560}"/>
              </a:ext>
            </a:extLst>
          </p:cNvPr>
          <p:cNvSpPr>
            <a:spLocks noGrp="1"/>
          </p:cNvSpPr>
          <p:nvPr>
            <p:ph type="sldNum" sz="quarter" idx="22"/>
          </p:nvPr>
        </p:nvSpPr>
        <p:spPr/>
        <p:txBody>
          <a:bodyPr/>
          <a:lstStyle/>
          <a:p>
            <a:fld id="{2CC19541-5F6E-2C4C-BF21-196C1C8E2E31}" type="slidenum">
              <a:rPr lang="en-GB" smtClean="0"/>
              <a:pPr/>
              <a:t>‹#›</a:t>
            </a:fld>
            <a:endParaRPr lang="en-GB"/>
          </a:p>
        </p:txBody>
      </p:sp>
      <p:pic>
        <p:nvPicPr>
          <p:cNvPr id="10" name="Logo" descr="UAL_Logo_Black_.eps">
            <a:extLst>
              <a:ext uri="{FF2B5EF4-FFF2-40B4-BE49-F238E27FC236}">
                <a16:creationId xmlns:a16="http://schemas.microsoft.com/office/drawing/2014/main" id="{74EA0AF7-C099-5843-AD54-2E9D23DFB6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11" name="The Exchange">
            <a:extLst>
              <a:ext uri="{FF2B5EF4-FFF2-40B4-BE49-F238E27FC236}">
                <a16:creationId xmlns:a16="http://schemas.microsoft.com/office/drawing/2014/main" id="{BCD066AD-A357-AA48-BEEC-84DB37B25417}"/>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12" name="Brand assets ">
            <a:extLst>
              <a:ext uri="{FF2B5EF4-FFF2-40B4-BE49-F238E27FC236}">
                <a16:creationId xmlns:a16="http://schemas.microsoft.com/office/drawing/2014/main" id="{E2742C61-2EF1-3E40-94E6-B52294C9BA5B}"/>
              </a:ext>
            </a:extLst>
          </p:cNvPr>
          <p:cNvPicPr>
            <a:picLocks noChangeAspect="1"/>
          </p:cNvPicPr>
          <p:nvPr userDrawn="1"/>
        </p:nvPicPr>
        <p:blipFill>
          <a:blip r:embed="rId4">
            <a:alphaModFix amt="50000"/>
          </a:blip>
          <a:stretch>
            <a:fillRect/>
          </a:stretch>
        </p:blipFill>
        <p:spPr>
          <a:xfrm>
            <a:off x="7834839" y="5961995"/>
            <a:ext cx="1898320" cy="1898320"/>
          </a:xfrm>
          <a:prstGeom prst="rect">
            <a:avLst/>
          </a:prstGeom>
        </p:spPr>
      </p:pic>
      <p:pic>
        <p:nvPicPr>
          <p:cNvPr id="13" name="Brand asset">
            <a:extLst>
              <a:ext uri="{FF2B5EF4-FFF2-40B4-BE49-F238E27FC236}">
                <a16:creationId xmlns:a16="http://schemas.microsoft.com/office/drawing/2014/main" id="{CECB4E41-6AA5-7340-AFB2-F4AC6EF03B25}"/>
              </a:ext>
            </a:extLst>
          </p:cNvPr>
          <p:cNvPicPr>
            <a:picLocks noChangeAspect="1"/>
          </p:cNvPicPr>
          <p:nvPr userDrawn="1"/>
        </p:nvPicPr>
        <p:blipFill>
          <a:blip r:embed="rId5"/>
          <a:stretch>
            <a:fillRect/>
          </a:stretch>
        </p:blipFill>
        <p:spPr>
          <a:xfrm>
            <a:off x="4270767" y="-684660"/>
            <a:ext cx="2442772" cy="2442772"/>
          </a:xfrm>
          <a:prstGeom prst="rect">
            <a:avLst/>
          </a:prstGeom>
        </p:spPr>
      </p:pic>
    </p:spTree>
    <p:extLst>
      <p:ext uri="{BB962C8B-B14F-4D97-AF65-F5344CB8AC3E}">
        <p14:creationId xmlns:p14="http://schemas.microsoft.com/office/powerpoint/2010/main" val="232576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7" name="Picture Placeholder ">
            <a:extLst>
              <a:ext uri="{FF2B5EF4-FFF2-40B4-BE49-F238E27FC236}">
                <a16:creationId xmlns:a16="http://schemas.microsoft.com/office/drawing/2014/main" id="{57E1BAAF-8D62-2A45-B214-88BFDCCFBC28}"/>
              </a:ext>
            </a:extLst>
          </p:cNvPr>
          <p:cNvSpPr>
            <a:spLocks noGrp="1"/>
          </p:cNvSpPr>
          <p:nvPr>
            <p:ph type="pic" sz="quarter" idx="20"/>
          </p:nvPr>
        </p:nvSpPr>
        <p:spPr>
          <a:xfrm>
            <a:off x="360002" y="1398448"/>
            <a:ext cx="8423998" cy="4658559"/>
          </a:xfrm>
        </p:spPr>
        <p:txBody>
          <a:bodyPr/>
          <a:lstStyle>
            <a:lvl1pPr marL="0" indent="0">
              <a:buNone/>
              <a:defRPr/>
            </a:lvl1pPr>
          </a:lstStyle>
          <a:p>
            <a:endParaRPr lang="en-US"/>
          </a:p>
        </p:txBody>
      </p:sp>
      <p:sp>
        <p:nvSpPr>
          <p:cNvPr id="14" name="Footer Placeholder 13">
            <a:extLst>
              <a:ext uri="{FF2B5EF4-FFF2-40B4-BE49-F238E27FC236}">
                <a16:creationId xmlns:a16="http://schemas.microsoft.com/office/drawing/2014/main" id="{39FC12FC-23FC-3348-9DF3-B8596B9A3FA0}"/>
              </a:ext>
            </a:extLst>
          </p:cNvPr>
          <p:cNvSpPr>
            <a:spLocks noGrp="1"/>
          </p:cNvSpPr>
          <p:nvPr>
            <p:ph type="ftr" sz="quarter" idx="21"/>
          </p:nvPr>
        </p:nvSpPr>
        <p:spPr/>
        <p:txBody>
          <a:bodyPr/>
          <a:lstStyle/>
          <a:p>
            <a:endParaRPr lang="en-GB"/>
          </a:p>
        </p:txBody>
      </p:sp>
      <p:sp>
        <p:nvSpPr>
          <p:cNvPr id="15" name="Slide Number Placeholder 14">
            <a:extLst>
              <a:ext uri="{FF2B5EF4-FFF2-40B4-BE49-F238E27FC236}">
                <a16:creationId xmlns:a16="http://schemas.microsoft.com/office/drawing/2014/main" id="{4059EAF5-ABFB-8444-87E3-DA5FE6754BE9}"/>
              </a:ext>
            </a:extLst>
          </p:cNvPr>
          <p:cNvSpPr>
            <a:spLocks noGrp="1"/>
          </p:cNvSpPr>
          <p:nvPr>
            <p:ph type="sldNum" sz="quarter" idx="22"/>
          </p:nvPr>
        </p:nvSpPr>
        <p:spPr/>
        <p:txBody>
          <a:bodyPr/>
          <a:lstStyle/>
          <a:p>
            <a:fld id="{2CC19541-5F6E-2C4C-BF21-196C1C8E2E31}" type="slidenum">
              <a:rPr lang="en-GB" smtClean="0"/>
              <a:pPr/>
              <a:t>‹#›</a:t>
            </a:fld>
            <a:endParaRPr lang="en-GB"/>
          </a:p>
        </p:txBody>
      </p:sp>
      <p:pic>
        <p:nvPicPr>
          <p:cNvPr id="10" name="Logo" descr="UAL_Logo_Black_.eps">
            <a:extLst>
              <a:ext uri="{FF2B5EF4-FFF2-40B4-BE49-F238E27FC236}">
                <a16:creationId xmlns:a16="http://schemas.microsoft.com/office/drawing/2014/main" id="{1671FEC6-366F-224A-AC0A-106F9FF722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707"/>
          <a:stretch/>
        </p:blipFill>
        <p:spPr>
          <a:xfrm>
            <a:off x="306001" y="317051"/>
            <a:ext cx="1137571" cy="594835"/>
          </a:xfrm>
          <a:prstGeom prst="rect">
            <a:avLst/>
          </a:prstGeom>
        </p:spPr>
      </p:pic>
      <p:pic>
        <p:nvPicPr>
          <p:cNvPr id="11" name="The Exchange">
            <a:extLst>
              <a:ext uri="{FF2B5EF4-FFF2-40B4-BE49-F238E27FC236}">
                <a16:creationId xmlns:a16="http://schemas.microsoft.com/office/drawing/2014/main" id="{4E5C93FE-50FB-394B-B570-9120A7640087}"/>
              </a:ext>
            </a:extLst>
          </p:cNvPr>
          <p:cNvPicPr>
            <a:picLocks noChangeAspect="1"/>
          </p:cNvPicPr>
          <p:nvPr userDrawn="1"/>
        </p:nvPicPr>
        <p:blipFill>
          <a:blip r:embed="rId3"/>
          <a:stretch>
            <a:fillRect/>
          </a:stretch>
        </p:blipFill>
        <p:spPr>
          <a:xfrm>
            <a:off x="7466215" y="420487"/>
            <a:ext cx="1317785" cy="538851"/>
          </a:xfrm>
          <a:prstGeom prst="rect">
            <a:avLst/>
          </a:prstGeom>
        </p:spPr>
      </p:pic>
      <p:pic>
        <p:nvPicPr>
          <p:cNvPr id="12" name="Brand asset">
            <a:extLst>
              <a:ext uri="{FF2B5EF4-FFF2-40B4-BE49-F238E27FC236}">
                <a16:creationId xmlns:a16="http://schemas.microsoft.com/office/drawing/2014/main" id="{995AA612-1F81-1A4C-BC89-8306A61131E6}"/>
              </a:ext>
            </a:extLst>
          </p:cNvPr>
          <p:cNvPicPr>
            <a:picLocks noChangeAspect="1"/>
          </p:cNvPicPr>
          <p:nvPr userDrawn="1"/>
        </p:nvPicPr>
        <p:blipFill>
          <a:blip r:embed="rId4">
            <a:alphaModFix amt="50000"/>
          </a:blip>
          <a:stretch>
            <a:fillRect/>
          </a:stretch>
        </p:blipFill>
        <p:spPr>
          <a:xfrm>
            <a:off x="7834839" y="5961995"/>
            <a:ext cx="1898320" cy="1898320"/>
          </a:xfrm>
          <a:prstGeom prst="rect">
            <a:avLst/>
          </a:prstGeom>
        </p:spPr>
      </p:pic>
      <p:pic>
        <p:nvPicPr>
          <p:cNvPr id="13" name="Brand asset">
            <a:extLst>
              <a:ext uri="{FF2B5EF4-FFF2-40B4-BE49-F238E27FC236}">
                <a16:creationId xmlns:a16="http://schemas.microsoft.com/office/drawing/2014/main" id="{6A2D2F33-A624-B144-8497-CA406297F288}"/>
              </a:ext>
            </a:extLst>
          </p:cNvPr>
          <p:cNvPicPr>
            <a:picLocks noChangeAspect="1"/>
          </p:cNvPicPr>
          <p:nvPr userDrawn="1"/>
        </p:nvPicPr>
        <p:blipFill>
          <a:blip r:embed="rId5"/>
          <a:stretch>
            <a:fillRect/>
          </a:stretch>
        </p:blipFill>
        <p:spPr>
          <a:xfrm>
            <a:off x="4270767" y="-531476"/>
            <a:ext cx="2442772" cy="2442772"/>
          </a:xfrm>
          <a:prstGeom prst="rect">
            <a:avLst/>
          </a:prstGeom>
        </p:spPr>
      </p:pic>
    </p:spTree>
    <p:extLst>
      <p:ext uri="{BB962C8B-B14F-4D97-AF65-F5344CB8AC3E}">
        <p14:creationId xmlns:p14="http://schemas.microsoft.com/office/powerpoint/2010/main" val="391950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3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8353D-46A7-2448-89A2-82D8D5FD32C9}"/>
              </a:ext>
            </a:extLst>
          </p:cNvPr>
          <p:cNvSpPr>
            <a:spLocks noGrp="1"/>
          </p:cNvSpPr>
          <p:nvPr>
            <p:ph type="title"/>
          </p:nvPr>
        </p:nvSpPr>
        <p:spPr>
          <a:xfrm>
            <a:off x="360001" y="365125"/>
            <a:ext cx="8424000" cy="720000"/>
          </a:xfrm>
          <a:prstGeom prst="rect">
            <a:avLst/>
          </a:prstGeom>
        </p:spPr>
        <p:txBody>
          <a:bodyPr vert="horz" lIns="0" tIns="0" rIns="0" bIns="0" rtlCol="0" anchor="ctr">
            <a:noAutofit/>
          </a:bodyPr>
          <a:lstStyle/>
          <a:p>
            <a:r>
              <a:rPr lang="en-GB" noProof="0"/>
              <a:t>Click</a:t>
            </a:r>
            <a:r>
              <a:rPr lang="en-US"/>
              <a:t> to edit Master title style</a:t>
            </a:r>
            <a:endParaRPr lang="en-GB"/>
          </a:p>
        </p:txBody>
      </p:sp>
      <p:sp>
        <p:nvSpPr>
          <p:cNvPr id="3" name="Text Placeholder 2">
            <a:extLst>
              <a:ext uri="{FF2B5EF4-FFF2-40B4-BE49-F238E27FC236}">
                <a16:creationId xmlns:a16="http://schemas.microsoft.com/office/drawing/2014/main" id="{4F85E140-9D5F-0646-BC1E-1FBC73E967D8}"/>
              </a:ext>
            </a:extLst>
          </p:cNvPr>
          <p:cNvSpPr>
            <a:spLocks noGrp="1"/>
          </p:cNvSpPr>
          <p:nvPr>
            <p:ph type="body" idx="1"/>
          </p:nvPr>
        </p:nvSpPr>
        <p:spPr>
          <a:xfrm>
            <a:off x="360000" y="1825625"/>
            <a:ext cx="8424000" cy="4351338"/>
          </a:xfrm>
          <a:prstGeom prst="rect">
            <a:avLst/>
          </a:prstGeom>
        </p:spPr>
        <p:txBody>
          <a:bodyPr vert="horz" lIns="0" tIns="0" rIns="0" bIns="0" rtlCol="0">
            <a:noAutofit/>
          </a:bodyPr>
          <a:lstStyle/>
          <a:p>
            <a:pPr lvl="0"/>
            <a:r>
              <a:rPr lang="en-US"/>
              <a:t>Edit </a:t>
            </a:r>
            <a:r>
              <a:rPr lang="en-GB" noProof="0"/>
              <a:t>Master</a:t>
            </a:r>
            <a:r>
              <a:rPr lang="en-US"/>
              <a:t> text styles</a:t>
            </a:r>
          </a:p>
          <a:p>
            <a:pPr lvl="1"/>
            <a:r>
              <a:rPr lang="en-GB" noProof="0"/>
              <a:t>Second</a:t>
            </a:r>
            <a:r>
              <a:rPr lang="en-US"/>
              <a:t> level</a:t>
            </a:r>
          </a:p>
          <a:p>
            <a:pPr lvl="2"/>
            <a:r>
              <a:rPr lang="en-GB" noProof="0"/>
              <a:t>Third level</a:t>
            </a:r>
          </a:p>
          <a:p>
            <a:pPr lvl="3"/>
            <a:r>
              <a:rPr lang="en-GB" noProof="0"/>
              <a:t>Fourth</a:t>
            </a:r>
            <a:r>
              <a:rPr lang="en-US"/>
              <a:t> level</a:t>
            </a:r>
          </a:p>
          <a:p>
            <a:pPr lvl="4"/>
            <a:r>
              <a:rPr lang="en-GB" noProof="0"/>
              <a:t>Fifth</a:t>
            </a:r>
            <a:r>
              <a:rPr lang="en-US"/>
              <a:t> level</a:t>
            </a:r>
          </a:p>
          <a:p>
            <a:pPr lvl="5"/>
            <a:r>
              <a:rPr lang="en-GB" noProof="0"/>
              <a:t>6</a:t>
            </a:r>
          </a:p>
          <a:p>
            <a:pPr lvl="6"/>
            <a:r>
              <a:rPr lang="en-GB" noProof="0"/>
              <a:t>7</a:t>
            </a:r>
          </a:p>
          <a:p>
            <a:pPr lvl="7"/>
            <a:r>
              <a:rPr lang="en-GB" noProof="0"/>
              <a:t>8</a:t>
            </a:r>
          </a:p>
          <a:p>
            <a:pPr lvl="8"/>
            <a:r>
              <a:rPr lang="en-GB" noProof="0"/>
              <a:t>9</a:t>
            </a:r>
          </a:p>
        </p:txBody>
      </p:sp>
      <p:sp>
        <p:nvSpPr>
          <p:cNvPr id="6" name="Slide Number Placeholder 5">
            <a:extLst>
              <a:ext uri="{FF2B5EF4-FFF2-40B4-BE49-F238E27FC236}">
                <a16:creationId xmlns:a16="http://schemas.microsoft.com/office/drawing/2014/main" id="{3042AE4E-44FE-7E4B-AF1A-860913C2F474}"/>
              </a:ext>
            </a:extLst>
          </p:cNvPr>
          <p:cNvSpPr>
            <a:spLocks noGrp="1"/>
          </p:cNvSpPr>
          <p:nvPr>
            <p:ph type="sldNum" sz="quarter" idx="4"/>
          </p:nvPr>
        </p:nvSpPr>
        <p:spPr>
          <a:xfrm>
            <a:off x="8424000" y="6448912"/>
            <a:ext cx="360000" cy="180000"/>
          </a:xfrm>
          <a:prstGeom prst="rect">
            <a:avLst/>
          </a:prstGeom>
        </p:spPr>
        <p:txBody>
          <a:bodyPr vert="horz" lIns="0" tIns="0" rIns="0" bIns="0" rtlCol="0" anchor="ctr"/>
          <a:lstStyle>
            <a:lvl1pPr algn="r">
              <a:defRPr sz="900">
                <a:solidFill>
                  <a:schemeClr val="bg2"/>
                </a:solidFill>
              </a:defRPr>
            </a:lvl1pPr>
          </a:lstStyle>
          <a:p>
            <a:fld id="{2CC19541-5F6E-2C4C-BF21-196C1C8E2E31}" type="slidenum">
              <a:rPr lang="en-GB" smtClean="0"/>
              <a:pPr/>
              <a:t>‹#›</a:t>
            </a:fld>
            <a:endParaRPr lang="en-GB"/>
          </a:p>
        </p:txBody>
      </p:sp>
      <p:sp>
        <p:nvSpPr>
          <p:cNvPr id="5" name="Footer Placeholder 4">
            <a:extLst>
              <a:ext uri="{FF2B5EF4-FFF2-40B4-BE49-F238E27FC236}">
                <a16:creationId xmlns:a16="http://schemas.microsoft.com/office/drawing/2014/main" id="{B5249DCB-2F53-A44C-9480-CDBE29F0F244}"/>
              </a:ext>
            </a:extLst>
          </p:cNvPr>
          <p:cNvSpPr>
            <a:spLocks noGrp="1"/>
          </p:cNvSpPr>
          <p:nvPr>
            <p:ph type="ftr" sz="quarter" idx="3"/>
          </p:nvPr>
        </p:nvSpPr>
        <p:spPr>
          <a:xfrm>
            <a:off x="360001" y="6356352"/>
            <a:ext cx="6566399" cy="365125"/>
          </a:xfrm>
          <a:prstGeom prst="rect">
            <a:avLst/>
          </a:prstGeom>
        </p:spPr>
        <p:txBody>
          <a:bodyPr vert="horz" lIns="0" tIns="0" rIns="0" bIns="0" rtlCol="0" anchor="ctr"/>
          <a:lstStyle>
            <a:lvl1pPr algn="l">
              <a:defRPr sz="900">
                <a:solidFill>
                  <a:schemeClr val="bg2"/>
                </a:solidFill>
              </a:defRPr>
            </a:lvl1pPr>
          </a:lstStyle>
          <a:p>
            <a:endParaRPr lang="en-GB"/>
          </a:p>
        </p:txBody>
      </p:sp>
    </p:spTree>
    <p:extLst>
      <p:ext uri="{BB962C8B-B14F-4D97-AF65-F5344CB8AC3E}">
        <p14:creationId xmlns:p14="http://schemas.microsoft.com/office/powerpoint/2010/main" val="318719275"/>
      </p:ext>
    </p:extLst>
  </p:cSld>
  <p:clrMap bg1="lt1" tx1="dk1" bg2="lt2" tx2="dk2" accent1="accent1" accent2="accent2" accent3="accent3" accent4="accent4" accent5="accent5" accent6="accent6" hlink="hlink" folHlink="folHlink"/>
  <p:sldLayoutIdLst>
    <p:sldLayoutId id="2147484172" r:id="rId1"/>
    <p:sldLayoutId id="2147484171" r:id="rId2"/>
    <p:sldLayoutId id="2147484176" r:id="rId3"/>
    <p:sldLayoutId id="2147484098" r:id="rId4"/>
    <p:sldLayoutId id="2147484175" r:id="rId5"/>
    <p:sldLayoutId id="2147484073" r:id="rId6"/>
    <p:sldLayoutId id="2147484174" r:id="rId7"/>
    <p:sldLayoutId id="2147484177" r:id="rId8"/>
    <p:sldLayoutId id="2147484178" r:id="rId9"/>
    <p:sldLayoutId id="2147484094" r:id="rId10"/>
    <p:sldLayoutId id="2147484181" r:id="rId11"/>
    <p:sldLayoutId id="2147484179" r:id="rId12"/>
    <p:sldLayoutId id="2147484180" r:id="rId13"/>
    <p:sldLayoutId id="2147484182" r:id="rId14"/>
    <p:sldLayoutId id="2147484062" r:id="rId15"/>
    <p:sldLayoutId id="2147484183" r:id="rId16"/>
    <p:sldLayoutId id="2147484074" r:id="rId17"/>
    <p:sldLayoutId id="2147484184" r:id="rId18"/>
    <p:sldLayoutId id="2147484173" r:id="rId19"/>
  </p:sldLayoutIdLst>
  <p:hf hdr="0" dt="0"/>
  <p:txStyles>
    <p:titleStyle>
      <a:lvl1pPr algn="l" defTabSz="914400" rtl="0" eaLnBrk="1" latinLnBrk="0" hangingPunct="1">
        <a:lnSpc>
          <a:spcPct val="90000"/>
        </a:lnSpc>
        <a:spcBef>
          <a:spcPct val="0"/>
        </a:spcBef>
        <a:buNone/>
        <a:defRPr sz="3800" b="1" kern="1200" spc="-10" baseline="0">
          <a:solidFill>
            <a:schemeClr val="tx1"/>
          </a:solidFill>
          <a:latin typeface="+mj-lt"/>
          <a:ea typeface="+mj-ea"/>
          <a:cs typeface="+mj-cs"/>
        </a:defRPr>
      </a:lvl1pPr>
    </p:titleStyle>
    <p:bodyStyle>
      <a:lvl1pPr marL="0" indent="0" algn="l" defTabSz="126000" rtl="0" eaLnBrk="1" latinLnBrk="0" hangingPunct="1">
        <a:lnSpc>
          <a:spcPct val="110000"/>
        </a:lnSpc>
        <a:spcBef>
          <a:spcPts val="0"/>
        </a:spcBef>
        <a:spcAft>
          <a:spcPts val="1200"/>
        </a:spcAft>
        <a:buClr>
          <a:srgbClr val="2DA197"/>
        </a:buClr>
        <a:buSzPct val="80000"/>
        <a:buFont typeface="Cera Stencil PRO" pitchFamily="2" charset="0"/>
        <a:buNone/>
        <a:tabLst/>
        <a:defRPr sz="2400" kern="1200" spc="-10" baseline="0">
          <a:solidFill>
            <a:schemeClr val="tx1"/>
          </a:solidFill>
          <a:latin typeface="+mn-lt"/>
          <a:ea typeface="+mn-ea"/>
          <a:cs typeface="+mn-cs"/>
        </a:defRPr>
      </a:lvl1pPr>
      <a:lvl2pPr marL="864000" indent="-432000" algn="l" defTabSz="126000" rtl="0" eaLnBrk="1" latinLnBrk="0" hangingPunct="1">
        <a:lnSpc>
          <a:spcPct val="110000"/>
        </a:lnSpc>
        <a:spcBef>
          <a:spcPts val="0"/>
        </a:spcBef>
        <a:spcAft>
          <a:spcPts val="100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Clr>
          <a:srgbClr val="2DA197"/>
        </a:buClr>
        <a:buFont typeface="Cera Stencil PRO" pitchFamily="2" charset="0"/>
        <a:buChar char="⟶"/>
        <a:tabLst>
          <a:tab pos="126000" algn="l"/>
        </a:tabLst>
        <a:defRPr sz="2400" kern="1200" spc="-10" baseline="0">
          <a:solidFill>
            <a:schemeClr val="tx1"/>
          </a:solidFill>
          <a:latin typeface="+mn-lt"/>
          <a:ea typeface="+mn-ea"/>
          <a:cs typeface="+mn-cs"/>
        </a:defRPr>
      </a:lvl7pPr>
      <a:lvl8pPr marL="342900" indent="-342900" algn="l" defTabSz="126000" rtl="0" eaLnBrk="1" latinLnBrk="0" hangingPunct="1">
        <a:lnSpc>
          <a:spcPct val="110000"/>
        </a:lnSpc>
        <a:spcBef>
          <a:spcPts val="0"/>
        </a:spcBef>
        <a:buClr>
          <a:srgbClr val="2DA197"/>
        </a:buClr>
        <a:buFont typeface="Cera Stencil PRO" pitchFamily="2" charset="0"/>
        <a:buChar char="⟶"/>
        <a:tabLst>
          <a:tab pos="126000" algn="l"/>
        </a:tabLst>
        <a:defRPr sz="2400" b="0" kern="1200" spc="-10" baseline="0">
          <a:solidFill>
            <a:schemeClr val="tx1"/>
          </a:solidFill>
          <a:latin typeface="+mn-lt"/>
          <a:ea typeface="+mn-ea"/>
          <a:cs typeface="+mn-cs"/>
        </a:defRPr>
      </a:lvl8pPr>
      <a:lvl9pPr marL="342900" indent="-342900" algn="l" defTabSz="126000" rtl="0" eaLnBrk="1" latinLnBrk="0" hangingPunct="1">
        <a:lnSpc>
          <a:spcPct val="110000"/>
        </a:lnSpc>
        <a:spcBef>
          <a:spcPts val="0"/>
        </a:spcBef>
        <a:buClr>
          <a:srgbClr val="2DA197"/>
        </a:buClr>
        <a:buFont typeface="Cera Stencil PRO" pitchFamily="2" charset="0"/>
        <a:buChar char="⟶"/>
        <a:tabLst>
          <a:tab pos="126000" algn="l"/>
        </a:tabLst>
        <a:defRPr sz="2400" kern="1200" spc="-1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interrogatingspaces.buzzsprout.com/683798/4671476-belonging-in-higher-educa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cghe.org/perch/resources/working-paper-58final.pdf"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interrogatingspaces.buzzsprout.com/683798/4795271-belonging-in-online-learning-environments" TargetMode="External"/><Relationship Id="rId4" Type="http://schemas.openxmlformats.org/officeDocument/2006/relationships/hyperlink" Target="https://dera.ioe.ac.uk/23653/1/HEFCE2015_diffou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arts.ac.uk/about-ual/teaching-and-learning-exchange/resources/aem-and-attainment-re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belongingthroughassessment.myblog.arts.ac.uk/"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1D06-624A-FB4A-84EA-9F56E4811F32}"/>
              </a:ext>
            </a:extLst>
          </p:cNvPr>
          <p:cNvSpPr>
            <a:spLocks noGrp="1"/>
          </p:cNvSpPr>
          <p:nvPr>
            <p:ph type="ctrTitle"/>
          </p:nvPr>
        </p:nvSpPr>
        <p:spPr>
          <a:xfrm>
            <a:off x="756721" y="1583798"/>
            <a:ext cx="8532768" cy="2127247"/>
          </a:xfrm>
        </p:spPr>
        <p:txBody>
          <a:bodyPr/>
          <a:lstStyle/>
          <a:p>
            <a:r>
              <a:rPr lang="en-US" dirty="0">
                <a:latin typeface="Arial" panose="020B0604020202020204" pitchFamily="34" charset="0"/>
                <a:cs typeface="Arial" panose="020B0604020202020204" pitchFamily="34" charset="0"/>
              </a:rPr>
              <a:t>Belonging through assessment: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Pipelines of compassion</a:t>
            </a:r>
          </a:p>
        </p:txBody>
      </p:sp>
      <p:sp>
        <p:nvSpPr>
          <p:cNvPr id="3" name="Subtitle 2">
            <a:extLst>
              <a:ext uri="{FF2B5EF4-FFF2-40B4-BE49-F238E27FC236}">
                <a16:creationId xmlns:a16="http://schemas.microsoft.com/office/drawing/2014/main" id="{E9B5BA93-E271-3B42-A59C-2C5DBAC93CA4}"/>
              </a:ext>
            </a:extLst>
          </p:cNvPr>
          <p:cNvSpPr>
            <a:spLocks noGrp="1"/>
          </p:cNvSpPr>
          <p:nvPr>
            <p:ph type="subTitle" idx="1"/>
          </p:nvPr>
        </p:nvSpPr>
        <p:spPr>
          <a:xfrm>
            <a:off x="756721" y="4607139"/>
            <a:ext cx="6158587" cy="1421191"/>
          </a:xfrm>
        </p:spPr>
        <p:txBody>
          <a:bodyPr/>
          <a:lstStyle/>
          <a:p>
            <a:r>
              <a:rPr lang="en-GB" sz="2000" dirty="0">
                <a:solidFill>
                  <a:schemeClr val="bg2">
                    <a:lumMod val="25000"/>
                  </a:schemeClr>
                </a:solidFill>
                <a:cs typeface="Arial"/>
              </a:rPr>
              <a:t>Vikki Hill</a:t>
            </a:r>
            <a:br>
              <a:rPr lang="en-GB" sz="2000" dirty="0">
                <a:solidFill>
                  <a:schemeClr val="bg2">
                    <a:lumMod val="25000"/>
                  </a:schemeClr>
                </a:solidFill>
                <a:cs typeface="Arial"/>
              </a:rPr>
            </a:br>
            <a:r>
              <a:rPr lang="en-GB" sz="2000" dirty="0">
                <a:solidFill>
                  <a:schemeClr val="bg2">
                    <a:lumMod val="25000"/>
                  </a:schemeClr>
                </a:solidFill>
                <a:cs typeface="Arial"/>
              </a:rPr>
              <a:t>Educational Developer: Attainment</a:t>
            </a:r>
            <a:br>
              <a:rPr lang="en-GB" sz="2000" dirty="0">
                <a:solidFill>
                  <a:schemeClr val="bg2">
                    <a:lumMod val="25000"/>
                  </a:schemeClr>
                </a:solidFill>
                <a:cs typeface="Arial"/>
              </a:rPr>
            </a:br>
            <a:r>
              <a:rPr lang="en-GB" sz="2000" dirty="0">
                <a:solidFill>
                  <a:schemeClr val="bg2">
                    <a:lumMod val="25000"/>
                  </a:schemeClr>
                </a:solidFill>
                <a:cs typeface="Arial"/>
              </a:rPr>
              <a:t>Academic Enhancement Team</a:t>
            </a:r>
            <a:br>
              <a:rPr lang="en-GB" sz="2000" dirty="0">
                <a:solidFill>
                  <a:schemeClr val="bg2">
                    <a:lumMod val="25000"/>
                  </a:schemeClr>
                </a:solidFill>
                <a:cs typeface="Arial"/>
              </a:rPr>
            </a:br>
            <a:r>
              <a:rPr lang="en-GB" sz="2000" dirty="0">
                <a:solidFill>
                  <a:schemeClr val="bg2">
                    <a:lumMod val="25000"/>
                  </a:schemeClr>
                </a:solidFill>
                <a:cs typeface="Arial"/>
              </a:rPr>
              <a:t>University of the Arts London</a:t>
            </a:r>
            <a:br>
              <a:rPr lang="en-GB" sz="2000" dirty="0">
                <a:solidFill>
                  <a:schemeClr val="bg2">
                    <a:lumMod val="25000"/>
                  </a:schemeClr>
                </a:solidFill>
                <a:cs typeface="Arial"/>
              </a:rPr>
            </a:br>
            <a:br>
              <a:rPr lang="en-GB" sz="2000" dirty="0">
                <a:solidFill>
                  <a:schemeClr val="bg2">
                    <a:lumMod val="25000"/>
                  </a:schemeClr>
                </a:solidFill>
                <a:cs typeface="Arial"/>
              </a:rPr>
            </a:br>
            <a:r>
              <a:rPr lang="en-GB" sz="2000" dirty="0">
                <a:solidFill>
                  <a:schemeClr val="bg2">
                    <a:lumMod val="25000"/>
                  </a:schemeClr>
                </a:solidFill>
                <a:cs typeface="Arial"/>
              </a:rPr>
              <a:t>Launch Event 10 June 2021</a:t>
            </a:r>
            <a:br>
              <a:rPr lang="en-US" sz="2000" dirty="0">
                <a:solidFill>
                  <a:schemeClr val="bg2">
                    <a:lumMod val="25000"/>
                  </a:schemeClr>
                </a:solidFill>
                <a:cs typeface="Arial"/>
              </a:rPr>
            </a:br>
            <a:endParaRPr lang="en-US" sz="2000" dirty="0">
              <a:solidFill>
                <a:schemeClr val="bg2">
                  <a:lumMod val="25000"/>
                </a:schemeClr>
              </a:solidFill>
            </a:endParaRPr>
          </a:p>
        </p:txBody>
      </p:sp>
      <p:sp>
        <p:nvSpPr>
          <p:cNvPr id="4" name="TextBox 3">
            <a:extLst>
              <a:ext uri="{FF2B5EF4-FFF2-40B4-BE49-F238E27FC236}">
                <a16:creationId xmlns:a16="http://schemas.microsoft.com/office/drawing/2014/main" id="{38DA2210-EB5E-D947-83C8-15389C899696}"/>
              </a:ext>
            </a:extLst>
          </p:cNvPr>
          <p:cNvSpPr txBox="1"/>
          <p:nvPr/>
        </p:nvSpPr>
        <p:spPr>
          <a:xfrm>
            <a:off x="756721" y="3711045"/>
            <a:ext cx="4916795" cy="369332"/>
          </a:xfrm>
          <a:prstGeom prst="rect">
            <a:avLst/>
          </a:prstGeom>
          <a:noFill/>
        </p:spPr>
        <p:txBody>
          <a:bodyPr wrap="non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QAA Collaborative Enhancement Project 2021</a:t>
            </a:r>
          </a:p>
        </p:txBody>
      </p:sp>
    </p:spTree>
    <p:extLst>
      <p:ext uri="{BB962C8B-B14F-4D97-AF65-F5344CB8AC3E}">
        <p14:creationId xmlns:p14="http://schemas.microsoft.com/office/powerpoint/2010/main" val="1380705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6BD0B-1DDF-9049-B9A6-5907E9193C48}"/>
              </a:ext>
            </a:extLst>
          </p:cNvPr>
          <p:cNvSpPr>
            <a:spLocks noGrp="1"/>
          </p:cNvSpPr>
          <p:nvPr>
            <p:ph type="body" sz="quarter" idx="12"/>
          </p:nvPr>
        </p:nvSpPr>
        <p:spPr>
          <a:xfrm>
            <a:off x="360001" y="1502431"/>
            <a:ext cx="8423999" cy="719328"/>
          </a:xfrm>
        </p:spPr>
        <p:txBody>
          <a:bodyPr/>
          <a:lstStyle/>
          <a:p>
            <a:r>
              <a:rPr lang="en-US" dirty="0"/>
              <a:t>Outputs: Digital Resource</a:t>
            </a:r>
          </a:p>
        </p:txBody>
      </p:sp>
      <p:sp>
        <p:nvSpPr>
          <p:cNvPr id="5" name="Slide Number Placeholder 4">
            <a:extLst>
              <a:ext uri="{FF2B5EF4-FFF2-40B4-BE49-F238E27FC236}">
                <a16:creationId xmlns:a16="http://schemas.microsoft.com/office/drawing/2014/main" id="{B3C3F750-0B60-9E41-8D67-14BD84093E10}"/>
              </a:ext>
            </a:extLst>
          </p:cNvPr>
          <p:cNvSpPr>
            <a:spLocks noGrp="1"/>
          </p:cNvSpPr>
          <p:nvPr>
            <p:ph type="sldNum" sz="quarter" idx="14"/>
          </p:nvPr>
        </p:nvSpPr>
        <p:spPr/>
        <p:txBody>
          <a:bodyPr/>
          <a:lstStyle/>
          <a:p>
            <a:fld id="{2CC19541-5F6E-2C4C-BF21-196C1C8E2E31}" type="slidenum">
              <a:rPr lang="en-GB" smtClean="0"/>
              <a:pPr/>
              <a:t>10</a:t>
            </a:fld>
            <a:endParaRPr lang="en-GB"/>
          </a:p>
        </p:txBody>
      </p:sp>
      <p:pic>
        <p:nvPicPr>
          <p:cNvPr id="7" name="Picture 6">
            <a:extLst>
              <a:ext uri="{FF2B5EF4-FFF2-40B4-BE49-F238E27FC236}">
                <a16:creationId xmlns:a16="http://schemas.microsoft.com/office/drawing/2014/main" id="{E3662C4D-57C4-B04F-87BE-E83126D48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1136"/>
            <a:ext cx="8453856" cy="3188735"/>
          </a:xfrm>
          <a:prstGeom prst="rect">
            <a:avLst/>
          </a:prstGeom>
        </p:spPr>
      </p:pic>
      <p:sp>
        <p:nvSpPr>
          <p:cNvPr id="9" name="Rectangle 8">
            <a:extLst>
              <a:ext uri="{FF2B5EF4-FFF2-40B4-BE49-F238E27FC236}">
                <a16:creationId xmlns:a16="http://schemas.microsoft.com/office/drawing/2014/main" id="{F8E22D02-B89D-C848-902B-6AAE09019D53}"/>
              </a:ext>
            </a:extLst>
          </p:cNvPr>
          <p:cNvSpPr/>
          <p:nvPr/>
        </p:nvSpPr>
        <p:spPr>
          <a:xfrm>
            <a:off x="1693190" y="5934670"/>
            <a:ext cx="6145078" cy="923330"/>
          </a:xfrm>
          <a:prstGeom prst="rect">
            <a:avLst/>
          </a:prstGeom>
        </p:spPr>
        <p:txBody>
          <a:bodyPr wrap="square">
            <a:spAutoFit/>
          </a:bodyPr>
          <a:lstStyle/>
          <a:p>
            <a:r>
              <a:rPr lang="en-US" dirty="0">
                <a:solidFill>
                  <a:schemeClr val="tx2"/>
                </a:solidFill>
                <a:hlinkClick r:id="rId4">
                  <a:extLst>
                    <a:ext uri="{A12FA001-AC4F-418D-AE19-62706E023703}">
                      <ahyp:hlinkClr xmlns:ahyp="http://schemas.microsoft.com/office/drawing/2018/hyperlinkcolor" val="tx"/>
                    </a:ext>
                  </a:extLst>
                </a:hlinkClick>
              </a:rPr>
              <a:t>https://interrogatingspaces.buzzsprout.com/683798/4671476-belonging-in-higher-education</a:t>
            </a:r>
            <a:endParaRPr lang="en-US" dirty="0">
              <a:solidFill>
                <a:schemeClr val="tx2"/>
              </a:solidFill>
            </a:endParaRPr>
          </a:p>
          <a:p>
            <a:endParaRPr lang="en-US" dirty="0"/>
          </a:p>
        </p:txBody>
      </p:sp>
    </p:spTree>
    <p:extLst>
      <p:ext uri="{BB962C8B-B14F-4D97-AF65-F5344CB8AC3E}">
        <p14:creationId xmlns:p14="http://schemas.microsoft.com/office/powerpoint/2010/main" val="1784518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DB247E-3AA3-7F4F-8940-696A50BEB27F}"/>
              </a:ext>
            </a:extLst>
          </p:cNvPr>
          <p:cNvSpPr>
            <a:spLocks noGrp="1"/>
          </p:cNvSpPr>
          <p:nvPr>
            <p:ph type="body" sz="quarter" idx="10"/>
          </p:nvPr>
        </p:nvSpPr>
        <p:spPr/>
        <p:txBody>
          <a:bodyPr/>
          <a:lstStyle/>
          <a:p>
            <a:r>
              <a:rPr lang="en-US" dirty="0"/>
              <a:t>References</a:t>
            </a:r>
          </a:p>
        </p:txBody>
      </p:sp>
      <p:sp>
        <p:nvSpPr>
          <p:cNvPr id="5" name="Slide Number Placeholder 4">
            <a:extLst>
              <a:ext uri="{FF2B5EF4-FFF2-40B4-BE49-F238E27FC236}">
                <a16:creationId xmlns:a16="http://schemas.microsoft.com/office/drawing/2014/main" id="{37E43A54-B81B-6149-ABC6-DF55785DEAD5}"/>
              </a:ext>
            </a:extLst>
          </p:cNvPr>
          <p:cNvSpPr>
            <a:spLocks noGrp="1"/>
          </p:cNvSpPr>
          <p:nvPr>
            <p:ph type="sldNum" sz="quarter" idx="14"/>
          </p:nvPr>
        </p:nvSpPr>
        <p:spPr/>
        <p:txBody>
          <a:bodyPr/>
          <a:lstStyle/>
          <a:p>
            <a:fld id="{2CC19541-5F6E-2C4C-BF21-196C1C8E2E31}" type="slidenum">
              <a:rPr lang="en-GB" smtClean="0"/>
              <a:pPr/>
              <a:t>11</a:t>
            </a:fld>
            <a:endParaRPr lang="en-GB"/>
          </a:p>
        </p:txBody>
      </p:sp>
      <p:sp>
        <p:nvSpPr>
          <p:cNvPr id="6" name="Text Placeholder 5">
            <a:extLst>
              <a:ext uri="{FF2B5EF4-FFF2-40B4-BE49-F238E27FC236}">
                <a16:creationId xmlns:a16="http://schemas.microsoft.com/office/drawing/2014/main" id="{2FCB8498-1DB2-D348-A614-03155C9E10D6}"/>
              </a:ext>
            </a:extLst>
          </p:cNvPr>
          <p:cNvSpPr txBox="1">
            <a:spLocks noGrp="1"/>
          </p:cNvSpPr>
          <p:nvPr>
            <p:ph type="body" sz="quarter" idx="11"/>
          </p:nvPr>
        </p:nvSpPr>
        <p:spPr>
          <a:xfrm>
            <a:off x="540328" y="2272100"/>
            <a:ext cx="7883672" cy="3948568"/>
          </a:xfrm>
          <a:prstGeom prst="rect">
            <a:avLst/>
          </a:prstGeom>
          <a:noFill/>
        </p:spPr>
        <p:txBody>
          <a:bodyPr wrap="square" lIns="0" tIns="0" rIns="0" bIns="0" rtlCol="0" anchor="t" anchorCtr="0">
            <a:normAutofit fontScale="62500" lnSpcReduction="20000"/>
          </a:bodyPr>
          <a:lstStyle/>
          <a:p>
            <a:pPr>
              <a:lnSpc>
                <a:spcPct val="120000"/>
              </a:lnSpc>
            </a:pPr>
            <a:r>
              <a:rPr lang="en-GB" dirty="0"/>
              <a:t>Freire, P. (1970) </a:t>
            </a:r>
            <a:r>
              <a:rPr lang="en-GB" i="1" dirty="0"/>
              <a:t>Pedagogy of the Oppressed</a:t>
            </a:r>
            <a:r>
              <a:rPr lang="en-GB" dirty="0"/>
              <a:t>, New York: Seabury</a:t>
            </a:r>
          </a:p>
          <a:p>
            <a:pPr>
              <a:lnSpc>
                <a:spcPct val="120000"/>
              </a:lnSpc>
            </a:pPr>
            <a:r>
              <a:rPr lang="en-GB" dirty="0"/>
              <a:t>Gilbert, P. (2005) ‘Compassion and cruelty: A biopsychosocial approach’. In Gilbert, P. (Ed.), Compassion: Conceptualisations, research and use in psychotherapy. New York: Routledge. </a:t>
            </a:r>
          </a:p>
          <a:p>
            <a:pPr>
              <a:lnSpc>
                <a:spcPct val="120000"/>
              </a:lnSpc>
            </a:pPr>
            <a:r>
              <a:rPr lang="en-GB" dirty="0"/>
              <a:t>McArthur, J. (2021). </a:t>
            </a:r>
            <a:r>
              <a:rPr lang="en-GB" i="1" dirty="0"/>
              <a:t>Rethinking student involvement in assessment</a:t>
            </a:r>
            <a:r>
              <a:rPr lang="en-GB" dirty="0"/>
              <a:t>, Centre for Global Higher Education working paper series 58, </a:t>
            </a:r>
            <a:r>
              <a:rPr lang="en-GB" u="sng" dirty="0">
                <a:hlinkClick r:id="rId3"/>
              </a:rPr>
              <a:t>https://www.researchcghe.org/perch/resources/working-paper-58final.pdf</a:t>
            </a:r>
            <a:r>
              <a:rPr lang="en-GB" dirty="0"/>
              <a:t> (Accessed 12/4/21) </a:t>
            </a:r>
          </a:p>
          <a:p>
            <a:pPr fontAlgn="base">
              <a:lnSpc>
                <a:spcPct val="120000"/>
              </a:lnSpc>
            </a:pPr>
            <a:r>
              <a:rPr lang="en-US" dirty="0" err="1"/>
              <a:t>Mountford-Zimdars</a:t>
            </a:r>
            <a:r>
              <a:rPr lang="en-US" dirty="0"/>
              <a:t>, A., Sabri, D., Moore, J., Sanders, J., Jones, S. and </a:t>
            </a:r>
            <a:r>
              <a:rPr lang="en-US" dirty="0" err="1"/>
              <a:t>Higham</a:t>
            </a:r>
            <a:r>
              <a:rPr lang="en-US" dirty="0"/>
              <a:t>, L. (2015) C</a:t>
            </a:r>
            <a:r>
              <a:rPr lang="en-US" i="1" dirty="0"/>
              <a:t>auses of differences in student outcomes. </a:t>
            </a:r>
            <a:r>
              <a:rPr lang="en-US" dirty="0"/>
              <a:t>Report to HEFCE by King’s College London, ARC Network and The University of Manchester, available at: </a:t>
            </a:r>
            <a:r>
              <a:rPr lang="en-US" dirty="0">
                <a:hlinkClick r:id="rId4"/>
              </a:rPr>
              <a:t>https://dera.ioe.ac.uk/23653/1/HEFCE2015_diffout.pdf</a:t>
            </a:r>
            <a:r>
              <a:rPr lang="en-US" dirty="0"/>
              <a:t> </a:t>
            </a:r>
            <a:r>
              <a:rPr lang="en-GB" dirty="0"/>
              <a:t> </a:t>
            </a:r>
          </a:p>
          <a:p>
            <a:pPr fontAlgn="base">
              <a:lnSpc>
                <a:spcPct val="120000"/>
              </a:lnSpc>
            </a:pPr>
            <a:r>
              <a:rPr lang="en-US" dirty="0"/>
              <a:t>Strayhorn, T. L. (2019) </a:t>
            </a:r>
            <a:r>
              <a:rPr lang="en-US" i="1" dirty="0"/>
              <a:t>College Students’ Sense of Belonging: A Key to Educational Success for All Students.</a:t>
            </a:r>
            <a:r>
              <a:rPr lang="en-US" dirty="0"/>
              <a:t> 2nd </a:t>
            </a:r>
            <a:r>
              <a:rPr lang="en-US" dirty="0" err="1"/>
              <a:t>Edn</a:t>
            </a:r>
            <a:r>
              <a:rPr lang="en-US" dirty="0"/>
              <a:t>. Oxon: Routledge.</a:t>
            </a:r>
            <a:r>
              <a:rPr lang="en-GB" dirty="0"/>
              <a:t> </a:t>
            </a:r>
          </a:p>
          <a:p>
            <a:pPr fontAlgn="base">
              <a:lnSpc>
                <a:spcPct val="120000"/>
              </a:lnSpc>
            </a:pPr>
            <a:r>
              <a:rPr lang="en-US" dirty="0"/>
              <a:t>Strayhorn, T. (2020) ‘Belonging in online learning environments’, in Bunting, L., Hill, V. &amp; Riggs, G. </a:t>
            </a:r>
            <a:r>
              <a:rPr lang="en-US" i="1" dirty="0"/>
              <a:t>Interrogating Spaces</a:t>
            </a:r>
            <a:r>
              <a:rPr lang="en-US" dirty="0"/>
              <a:t> [Podcast], available at: </a:t>
            </a:r>
            <a:r>
              <a:rPr lang="en-US" u="sng" dirty="0">
                <a:hlinkClick r:id="rId5"/>
              </a:rPr>
              <a:t>https://interrogatingspaces.buzzsprout.com/683798/4795271-belonging-in-online-learning-environments</a:t>
            </a:r>
            <a:r>
              <a:rPr lang="en-US" dirty="0"/>
              <a:t> (Accessed 15/1/2021).</a:t>
            </a:r>
            <a:r>
              <a:rPr lang="en-GB" dirty="0"/>
              <a:t> </a:t>
            </a:r>
          </a:p>
          <a:p>
            <a:pPr>
              <a:lnSpc>
                <a:spcPct val="120000"/>
              </a:lnSpc>
            </a:pPr>
            <a:r>
              <a:rPr lang="en-US" dirty="0"/>
              <a:t>Thomas, L. (2012)</a:t>
            </a:r>
            <a:r>
              <a:rPr lang="en-US" i="1" dirty="0"/>
              <a:t> Building student engagement and belonging in Higher Education at a time of change in Higher Education.</a:t>
            </a:r>
            <a:r>
              <a:rPr lang="en-US" dirty="0"/>
              <a:t> London: Paul Hamlyn Foundation.</a:t>
            </a:r>
            <a:r>
              <a:rPr lang="en-GB" dirty="0"/>
              <a:t> </a:t>
            </a:r>
          </a:p>
          <a:p>
            <a:endParaRPr lang="en-GB" dirty="0"/>
          </a:p>
          <a:p>
            <a:endParaRPr lang="en-GB" sz="1200" dirty="0"/>
          </a:p>
          <a:p>
            <a:pPr marL="0" indent="0">
              <a:buNone/>
            </a:pPr>
            <a:endParaRPr lang="en-GB" sz="1200" dirty="0"/>
          </a:p>
          <a:p>
            <a:pPr>
              <a:lnSpc>
                <a:spcPct val="100000"/>
              </a:lnSpc>
            </a:pPr>
            <a:endParaRPr lang="en-US" sz="1200" dirty="0"/>
          </a:p>
        </p:txBody>
      </p:sp>
    </p:spTree>
    <p:extLst>
      <p:ext uri="{BB962C8B-B14F-4D97-AF65-F5344CB8AC3E}">
        <p14:creationId xmlns:p14="http://schemas.microsoft.com/office/powerpoint/2010/main" val="71929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1A5A01-5419-B04F-BCB0-43A46559536E}"/>
              </a:ext>
            </a:extLst>
          </p:cNvPr>
          <p:cNvSpPr>
            <a:spLocks noGrp="1"/>
          </p:cNvSpPr>
          <p:nvPr>
            <p:ph type="sldNum" sz="quarter" idx="14"/>
          </p:nvPr>
        </p:nvSpPr>
        <p:spPr/>
        <p:txBody>
          <a:bodyPr/>
          <a:lstStyle/>
          <a:p>
            <a:fld id="{2CC19541-5F6E-2C4C-BF21-196C1C8E2E31}" type="slidenum">
              <a:rPr lang="en-GB" smtClean="0"/>
              <a:pPr/>
              <a:t>2</a:t>
            </a:fld>
            <a:endParaRPr lang="en-GB"/>
          </a:p>
        </p:txBody>
      </p:sp>
      <p:sp>
        <p:nvSpPr>
          <p:cNvPr id="12" name="Rectangle 11">
            <a:extLst>
              <a:ext uri="{FF2B5EF4-FFF2-40B4-BE49-F238E27FC236}">
                <a16:creationId xmlns:a16="http://schemas.microsoft.com/office/drawing/2014/main" id="{EC0996F6-CD28-2F45-9FD4-AEEF46F4CA09}"/>
              </a:ext>
            </a:extLst>
          </p:cNvPr>
          <p:cNvSpPr/>
          <p:nvPr/>
        </p:nvSpPr>
        <p:spPr>
          <a:xfrm>
            <a:off x="1867209" y="1861912"/>
            <a:ext cx="3061251" cy="5262979"/>
          </a:xfrm>
          <a:prstGeom prst="rect">
            <a:avLst/>
          </a:prstGeom>
        </p:spPr>
        <p:txBody>
          <a:bodyPr wrap="square">
            <a:spAutoFit/>
          </a:bodyPr>
          <a:lstStyle/>
          <a:p>
            <a:pPr fontAlgn="base"/>
            <a:r>
              <a:rPr lang="en-GB" sz="1600" b="1" dirty="0"/>
              <a:t>University of the Arts London</a:t>
            </a:r>
            <a:br>
              <a:rPr lang="en-GB" sz="1600" b="1" dirty="0"/>
            </a:br>
            <a:endParaRPr lang="en-GB" sz="1600" b="1" dirty="0"/>
          </a:p>
          <a:p>
            <a:pPr fontAlgn="base"/>
            <a:r>
              <a:rPr lang="en-GB" sz="1600" dirty="0"/>
              <a:t>Vikki Hill (Project Lead)</a:t>
            </a:r>
            <a:br>
              <a:rPr lang="en-GB" sz="1600" dirty="0"/>
            </a:br>
            <a:r>
              <a:rPr lang="en-GB" sz="1600" dirty="0"/>
              <a:t>Educational Developer: </a:t>
            </a:r>
            <a:br>
              <a:rPr lang="en-GB" sz="1600" dirty="0"/>
            </a:br>
            <a:r>
              <a:rPr lang="en-GB" sz="1600" dirty="0"/>
              <a:t>Attainment </a:t>
            </a:r>
          </a:p>
          <a:p>
            <a:pPr fontAlgn="base"/>
            <a:endParaRPr lang="en-GB" sz="1600" dirty="0"/>
          </a:p>
          <a:p>
            <a:pPr fontAlgn="base"/>
            <a:r>
              <a:rPr lang="en-GB" sz="1600" dirty="0"/>
              <a:t>Liz Bunting</a:t>
            </a:r>
            <a:br>
              <a:rPr lang="en-GB" sz="1600" dirty="0"/>
            </a:br>
            <a:r>
              <a:rPr lang="en-GB" sz="1600" dirty="0"/>
              <a:t>Educational Developer: </a:t>
            </a:r>
            <a:br>
              <a:rPr lang="en-GB" sz="1600" dirty="0"/>
            </a:br>
            <a:r>
              <a:rPr lang="en-GB" sz="1600" dirty="0"/>
              <a:t>Academic Enhancement</a:t>
            </a:r>
            <a:br>
              <a:rPr lang="en-GB" sz="1600" dirty="0"/>
            </a:br>
            <a:endParaRPr lang="en-GB" sz="1600" dirty="0"/>
          </a:p>
          <a:p>
            <a:pPr fontAlgn="base"/>
            <a:r>
              <a:rPr lang="en-GB" sz="1600" dirty="0"/>
              <a:t>Dr Emily Salines</a:t>
            </a:r>
            <a:br>
              <a:rPr lang="en-GB" sz="1600" dirty="0"/>
            </a:br>
            <a:r>
              <a:rPr lang="en-GB" sz="1600" dirty="0"/>
              <a:t>Educational Developer: </a:t>
            </a:r>
            <a:br>
              <a:rPr lang="en-GB" sz="1600" dirty="0"/>
            </a:br>
            <a:r>
              <a:rPr lang="en-GB" sz="1600" dirty="0"/>
              <a:t>Academic Enhancement </a:t>
            </a:r>
          </a:p>
          <a:p>
            <a:pPr fontAlgn="base"/>
            <a:endParaRPr lang="en-GB" sz="1600" dirty="0"/>
          </a:p>
          <a:p>
            <a:pPr fontAlgn="base"/>
            <a:r>
              <a:rPr lang="en-GB" sz="1600" dirty="0"/>
              <a:t>Carole Morrison</a:t>
            </a:r>
            <a:br>
              <a:rPr lang="en-GB" sz="1600" dirty="0"/>
            </a:br>
            <a:r>
              <a:rPr lang="en-GB" sz="1600" dirty="0"/>
              <a:t>Educational Developer LCF</a:t>
            </a:r>
            <a:br>
              <a:rPr lang="en-GB" sz="1600" dirty="0"/>
            </a:br>
            <a:r>
              <a:rPr lang="en-GB" sz="1600" dirty="0"/>
              <a:t>Academic Enhancement </a:t>
            </a:r>
          </a:p>
          <a:p>
            <a:pPr fontAlgn="base"/>
            <a:br>
              <a:rPr lang="en-GB" sz="1600" dirty="0"/>
            </a:br>
            <a:br>
              <a:rPr lang="en-GB" sz="1600" dirty="0"/>
            </a:br>
            <a:endParaRPr lang="en-US" sz="1600" dirty="0"/>
          </a:p>
          <a:p>
            <a:pPr fontAlgn="base"/>
            <a:endParaRPr lang="en-GB" sz="1600" dirty="0"/>
          </a:p>
        </p:txBody>
      </p:sp>
      <p:sp>
        <p:nvSpPr>
          <p:cNvPr id="14" name="Rectangle 13">
            <a:extLst>
              <a:ext uri="{FF2B5EF4-FFF2-40B4-BE49-F238E27FC236}">
                <a16:creationId xmlns:a16="http://schemas.microsoft.com/office/drawing/2014/main" id="{B6D2E090-C048-1A4A-94D1-9395FE588124}"/>
              </a:ext>
            </a:extLst>
          </p:cNvPr>
          <p:cNvSpPr/>
          <p:nvPr/>
        </p:nvSpPr>
        <p:spPr>
          <a:xfrm>
            <a:off x="5221698" y="991556"/>
            <a:ext cx="4572000" cy="3662541"/>
          </a:xfrm>
          <a:prstGeom prst="rect">
            <a:avLst/>
          </a:prstGeom>
        </p:spPr>
        <p:txBody>
          <a:bodyPr>
            <a:spAutoFit/>
          </a:bodyPr>
          <a:lstStyle/>
          <a:p>
            <a:pPr fontAlgn="base"/>
            <a:r>
              <a:rPr lang="en-GB" sz="1600" b="1" dirty="0"/>
              <a:t>Glasgow School of Art</a:t>
            </a:r>
            <a:br>
              <a:rPr lang="en-GB" sz="1600" b="1" dirty="0"/>
            </a:br>
            <a:endParaRPr lang="en-GB" sz="1600" b="1" dirty="0"/>
          </a:p>
          <a:p>
            <a:pPr fontAlgn="base"/>
            <a:r>
              <a:rPr lang="en-GB" sz="1600" dirty="0"/>
              <a:t>Allan Atlee</a:t>
            </a:r>
            <a:br>
              <a:rPr lang="en-GB" sz="1600" dirty="0"/>
            </a:br>
            <a:r>
              <a:rPr lang="en-GB" sz="1600" dirty="0"/>
              <a:t>Deputy Director Academic, </a:t>
            </a:r>
          </a:p>
          <a:p>
            <a:pPr fontAlgn="base"/>
            <a:endParaRPr lang="en-GB" sz="1600" dirty="0"/>
          </a:p>
          <a:p>
            <a:pPr fontAlgn="base"/>
            <a:r>
              <a:rPr lang="en-GB" sz="1600" dirty="0"/>
              <a:t>Professor Vicky Gunn</a:t>
            </a:r>
            <a:br>
              <a:rPr lang="en-GB" sz="1600" dirty="0"/>
            </a:br>
            <a:r>
              <a:rPr lang="en-GB" sz="1600" dirty="0"/>
              <a:t>Head of Teaching and Learning</a:t>
            </a:r>
          </a:p>
          <a:p>
            <a:pPr fontAlgn="base"/>
            <a:endParaRPr lang="en-GB" sz="1600" b="1" dirty="0"/>
          </a:p>
          <a:p>
            <a:pPr fontAlgn="base"/>
            <a:endParaRPr lang="en-GB" sz="1600" b="1" dirty="0"/>
          </a:p>
          <a:p>
            <a:pPr fontAlgn="base"/>
            <a:endParaRPr lang="en-GB" sz="1600" b="1" dirty="0"/>
          </a:p>
          <a:p>
            <a:pPr fontAlgn="base"/>
            <a:endParaRPr lang="en-GB" b="1" dirty="0"/>
          </a:p>
          <a:p>
            <a:pPr fontAlgn="base"/>
            <a:endParaRPr lang="en-GB" b="1" dirty="0"/>
          </a:p>
          <a:p>
            <a:pPr fontAlgn="base"/>
            <a:br>
              <a:rPr lang="en-GB" dirty="0">
                <a:solidFill>
                  <a:srgbClr val="373737"/>
                </a:solidFill>
              </a:rPr>
            </a:br>
            <a:endParaRPr lang="en-GB" dirty="0">
              <a:solidFill>
                <a:srgbClr val="373737"/>
              </a:solidFill>
            </a:endParaRPr>
          </a:p>
        </p:txBody>
      </p:sp>
      <p:pic>
        <p:nvPicPr>
          <p:cNvPr id="7" name="Picture 6">
            <a:extLst>
              <a:ext uri="{FF2B5EF4-FFF2-40B4-BE49-F238E27FC236}">
                <a16:creationId xmlns:a16="http://schemas.microsoft.com/office/drawing/2014/main" id="{D77A0677-D261-3A49-B899-98D0CB4F0CA7}"/>
              </a:ext>
            </a:extLst>
          </p:cNvPr>
          <p:cNvPicPr>
            <a:picLocks noChangeAspect="1"/>
          </p:cNvPicPr>
          <p:nvPr/>
        </p:nvPicPr>
        <p:blipFill>
          <a:blip r:embed="rId3"/>
          <a:stretch>
            <a:fillRect/>
          </a:stretch>
        </p:blipFill>
        <p:spPr>
          <a:xfrm>
            <a:off x="3079890" y="642076"/>
            <a:ext cx="1720049" cy="349480"/>
          </a:xfrm>
          <a:prstGeom prst="rect">
            <a:avLst/>
          </a:prstGeom>
        </p:spPr>
      </p:pic>
      <p:pic>
        <p:nvPicPr>
          <p:cNvPr id="8" name="Picture 7">
            <a:extLst>
              <a:ext uri="{FF2B5EF4-FFF2-40B4-BE49-F238E27FC236}">
                <a16:creationId xmlns:a16="http://schemas.microsoft.com/office/drawing/2014/main" id="{13D75029-15B2-AC4B-B5B7-F1140DF0A01C}"/>
              </a:ext>
            </a:extLst>
          </p:cNvPr>
          <p:cNvPicPr>
            <a:picLocks noChangeAspect="1"/>
          </p:cNvPicPr>
          <p:nvPr/>
        </p:nvPicPr>
        <p:blipFill>
          <a:blip r:embed="rId4"/>
          <a:stretch>
            <a:fillRect/>
          </a:stretch>
        </p:blipFill>
        <p:spPr>
          <a:xfrm>
            <a:off x="1867209" y="316490"/>
            <a:ext cx="919443" cy="939650"/>
          </a:xfrm>
          <a:prstGeom prst="rect">
            <a:avLst/>
          </a:prstGeom>
        </p:spPr>
      </p:pic>
      <p:pic>
        <p:nvPicPr>
          <p:cNvPr id="9" name="Picture 8">
            <a:extLst>
              <a:ext uri="{FF2B5EF4-FFF2-40B4-BE49-F238E27FC236}">
                <a16:creationId xmlns:a16="http://schemas.microsoft.com/office/drawing/2014/main" id="{BD61455C-1C0F-6F4F-A9B6-B58A661116FD}"/>
              </a:ext>
            </a:extLst>
          </p:cNvPr>
          <p:cNvPicPr>
            <a:picLocks noChangeAspect="1"/>
          </p:cNvPicPr>
          <p:nvPr/>
        </p:nvPicPr>
        <p:blipFill>
          <a:blip r:embed="rId5"/>
          <a:stretch>
            <a:fillRect/>
          </a:stretch>
        </p:blipFill>
        <p:spPr>
          <a:xfrm>
            <a:off x="147160" y="5957439"/>
            <a:ext cx="1720049" cy="671473"/>
          </a:xfrm>
          <a:prstGeom prst="rect">
            <a:avLst/>
          </a:prstGeom>
        </p:spPr>
      </p:pic>
      <p:sp>
        <p:nvSpPr>
          <p:cNvPr id="4" name="Rectangle 3">
            <a:extLst>
              <a:ext uri="{FF2B5EF4-FFF2-40B4-BE49-F238E27FC236}">
                <a16:creationId xmlns:a16="http://schemas.microsoft.com/office/drawing/2014/main" id="{DCB3BF78-2D5F-1E43-B296-A2C31BA2C3C3}"/>
              </a:ext>
            </a:extLst>
          </p:cNvPr>
          <p:cNvSpPr/>
          <p:nvPr/>
        </p:nvSpPr>
        <p:spPr>
          <a:xfrm>
            <a:off x="5221698" y="3031463"/>
            <a:ext cx="4572000" cy="4093428"/>
          </a:xfrm>
          <a:prstGeom prst="rect">
            <a:avLst/>
          </a:prstGeom>
        </p:spPr>
        <p:txBody>
          <a:bodyPr>
            <a:spAutoFit/>
          </a:bodyPr>
          <a:lstStyle/>
          <a:p>
            <a:pPr fontAlgn="base"/>
            <a:r>
              <a:rPr lang="en-GB" sz="1600" b="1" dirty="0"/>
              <a:t>Leeds Arts University</a:t>
            </a:r>
            <a:br>
              <a:rPr lang="en-GB" sz="1600" b="1" dirty="0"/>
            </a:br>
            <a:endParaRPr lang="en-GB" sz="1600" b="1" dirty="0"/>
          </a:p>
          <a:p>
            <a:pPr fontAlgn="base"/>
            <a:r>
              <a:rPr lang="en-GB" sz="1600" dirty="0"/>
              <a:t>Professor Samantha Broadhead</a:t>
            </a:r>
            <a:br>
              <a:rPr lang="en-GB" sz="1600" dirty="0"/>
            </a:br>
            <a:r>
              <a:rPr lang="en-GB" sz="1600" dirty="0"/>
              <a:t>Head of Research</a:t>
            </a:r>
          </a:p>
          <a:p>
            <a:pPr fontAlgn="base"/>
            <a:endParaRPr lang="en-GB" sz="1600" dirty="0"/>
          </a:p>
          <a:p>
            <a:pPr fontAlgn="base"/>
            <a:r>
              <a:rPr lang="en-GB" sz="1600" dirty="0"/>
              <a:t>Nina Spencer</a:t>
            </a:r>
          </a:p>
          <a:p>
            <a:pPr fontAlgn="base"/>
            <a:r>
              <a:rPr lang="en-GB" sz="1600" dirty="0"/>
              <a:t>Deputy Academic Registrar </a:t>
            </a:r>
            <a:br>
              <a:rPr lang="en-GB" sz="1600" dirty="0"/>
            </a:br>
            <a:r>
              <a:rPr lang="en-GB" sz="1600" dirty="0"/>
              <a:t>(Quality &amp; Standards)</a:t>
            </a:r>
          </a:p>
          <a:p>
            <a:pPr fontAlgn="base"/>
            <a:endParaRPr lang="en-GB" sz="1600" dirty="0"/>
          </a:p>
          <a:p>
            <a:pPr fontAlgn="base"/>
            <a:r>
              <a:rPr lang="en-GB" sz="1600" dirty="0"/>
              <a:t>Peter Hughes</a:t>
            </a:r>
          </a:p>
          <a:p>
            <a:pPr fontAlgn="base"/>
            <a:r>
              <a:rPr lang="en-GB" sz="1600" dirty="0"/>
              <a:t>Academic Quality Manager </a:t>
            </a:r>
          </a:p>
          <a:p>
            <a:pPr fontAlgn="base"/>
            <a:endParaRPr lang="en-GB" sz="1600" dirty="0"/>
          </a:p>
          <a:p>
            <a:pPr fontAlgn="base"/>
            <a:r>
              <a:rPr lang="en-GB" sz="1600" dirty="0"/>
              <a:t>Laura Da Costa</a:t>
            </a:r>
          </a:p>
          <a:p>
            <a:pPr fontAlgn="base"/>
            <a:r>
              <a:rPr lang="en-GB" sz="1600" dirty="0"/>
              <a:t>Access and Participation Development Manager </a:t>
            </a:r>
          </a:p>
          <a:p>
            <a:pPr fontAlgn="base"/>
            <a:endParaRPr lang="en-GB" sz="1600" dirty="0"/>
          </a:p>
        </p:txBody>
      </p:sp>
    </p:spTree>
    <p:extLst>
      <p:ext uri="{BB962C8B-B14F-4D97-AF65-F5344CB8AC3E}">
        <p14:creationId xmlns:p14="http://schemas.microsoft.com/office/powerpoint/2010/main" val="415162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A87099-B593-DE47-9814-C56A906DFE14}"/>
              </a:ext>
            </a:extLst>
          </p:cNvPr>
          <p:cNvSpPr>
            <a:spLocks noGrp="1"/>
          </p:cNvSpPr>
          <p:nvPr>
            <p:ph type="sldNum" sz="quarter" idx="14"/>
          </p:nvPr>
        </p:nvSpPr>
        <p:spPr/>
        <p:txBody>
          <a:bodyPr/>
          <a:lstStyle/>
          <a:p>
            <a:fld id="{2CC19541-5F6E-2C4C-BF21-196C1C8E2E31}" type="slidenum">
              <a:rPr lang="en-GB" smtClean="0"/>
              <a:pPr/>
              <a:t>3</a:t>
            </a:fld>
            <a:endParaRPr lang="en-GB"/>
          </a:p>
        </p:txBody>
      </p:sp>
      <p:sp>
        <p:nvSpPr>
          <p:cNvPr id="9" name="Text Placeholder 1">
            <a:extLst>
              <a:ext uri="{FF2B5EF4-FFF2-40B4-BE49-F238E27FC236}">
                <a16:creationId xmlns:a16="http://schemas.microsoft.com/office/drawing/2014/main" id="{0DE6D489-F2A3-3A4C-B2D4-D8E65A6DA6D8}"/>
              </a:ext>
            </a:extLst>
          </p:cNvPr>
          <p:cNvSpPr>
            <a:spLocks noGrp="1"/>
          </p:cNvSpPr>
          <p:nvPr>
            <p:ph type="body" sz="quarter" idx="12"/>
          </p:nvPr>
        </p:nvSpPr>
        <p:spPr>
          <a:xfrm>
            <a:off x="360001" y="1537494"/>
            <a:ext cx="8423999" cy="719328"/>
          </a:xfrm>
        </p:spPr>
        <p:txBody>
          <a:bodyPr/>
          <a:lstStyle/>
          <a:p>
            <a:r>
              <a:rPr lang="en-US" dirty="0"/>
              <a:t>Today</a:t>
            </a:r>
          </a:p>
        </p:txBody>
      </p:sp>
      <p:pic>
        <p:nvPicPr>
          <p:cNvPr id="10" name="Picture 9">
            <a:extLst>
              <a:ext uri="{FF2B5EF4-FFF2-40B4-BE49-F238E27FC236}">
                <a16:creationId xmlns:a16="http://schemas.microsoft.com/office/drawing/2014/main" id="{895845CE-385E-334C-BEE2-1A71D2C375DF}"/>
              </a:ext>
            </a:extLst>
          </p:cNvPr>
          <p:cNvPicPr>
            <a:picLocks noChangeAspect="1"/>
          </p:cNvPicPr>
          <p:nvPr/>
        </p:nvPicPr>
        <p:blipFill>
          <a:blip r:embed="rId3"/>
          <a:stretch>
            <a:fillRect/>
          </a:stretch>
        </p:blipFill>
        <p:spPr>
          <a:xfrm>
            <a:off x="7063951" y="2256822"/>
            <a:ext cx="1720049" cy="349480"/>
          </a:xfrm>
          <a:prstGeom prst="rect">
            <a:avLst/>
          </a:prstGeom>
        </p:spPr>
      </p:pic>
      <p:pic>
        <p:nvPicPr>
          <p:cNvPr id="11" name="Picture 10">
            <a:extLst>
              <a:ext uri="{FF2B5EF4-FFF2-40B4-BE49-F238E27FC236}">
                <a16:creationId xmlns:a16="http://schemas.microsoft.com/office/drawing/2014/main" id="{76192CD4-3D72-9442-A464-D5D5DD519F2E}"/>
              </a:ext>
            </a:extLst>
          </p:cNvPr>
          <p:cNvPicPr>
            <a:picLocks noChangeAspect="1"/>
          </p:cNvPicPr>
          <p:nvPr/>
        </p:nvPicPr>
        <p:blipFill>
          <a:blip r:embed="rId4"/>
          <a:stretch>
            <a:fillRect/>
          </a:stretch>
        </p:blipFill>
        <p:spPr>
          <a:xfrm>
            <a:off x="7504557" y="3167480"/>
            <a:ext cx="919443" cy="939650"/>
          </a:xfrm>
          <a:prstGeom prst="rect">
            <a:avLst/>
          </a:prstGeom>
        </p:spPr>
      </p:pic>
      <p:pic>
        <p:nvPicPr>
          <p:cNvPr id="12" name="Picture 11">
            <a:extLst>
              <a:ext uri="{FF2B5EF4-FFF2-40B4-BE49-F238E27FC236}">
                <a16:creationId xmlns:a16="http://schemas.microsoft.com/office/drawing/2014/main" id="{C55D546C-DF63-024B-968A-52F3EECDA166}"/>
              </a:ext>
            </a:extLst>
          </p:cNvPr>
          <p:cNvPicPr>
            <a:picLocks noChangeAspect="1"/>
          </p:cNvPicPr>
          <p:nvPr/>
        </p:nvPicPr>
        <p:blipFill>
          <a:blip r:embed="rId5"/>
          <a:stretch>
            <a:fillRect/>
          </a:stretch>
        </p:blipFill>
        <p:spPr>
          <a:xfrm>
            <a:off x="7063951" y="4795066"/>
            <a:ext cx="1720049" cy="671473"/>
          </a:xfrm>
          <a:prstGeom prst="rect">
            <a:avLst/>
          </a:prstGeom>
        </p:spPr>
      </p:pic>
      <p:pic>
        <p:nvPicPr>
          <p:cNvPr id="3" name="Picture 2">
            <a:extLst>
              <a:ext uri="{FF2B5EF4-FFF2-40B4-BE49-F238E27FC236}">
                <a16:creationId xmlns:a16="http://schemas.microsoft.com/office/drawing/2014/main" id="{5D7FA7EF-0976-0741-BC83-F7944E34E8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9298" y="1938079"/>
            <a:ext cx="3445404" cy="2055335"/>
          </a:xfrm>
          <a:prstGeom prst="rect">
            <a:avLst/>
          </a:prstGeom>
        </p:spPr>
      </p:pic>
      <p:pic>
        <p:nvPicPr>
          <p:cNvPr id="6" name="Picture 5">
            <a:extLst>
              <a:ext uri="{FF2B5EF4-FFF2-40B4-BE49-F238E27FC236}">
                <a16:creationId xmlns:a16="http://schemas.microsoft.com/office/drawing/2014/main" id="{FD2B6A17-46CD-9C43-A110-9738F95144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47931"/>
            <a:ext cx="9144000" cy="4608576"/>
          </a:xfrm>
          <a:prstGeom prst="rect">
            <a:avLst/>
          </a:prstGeom>
        </p:spPr>
      </p:pic>
    </p:spTree>
    <p:extLst>
      <p:ext uri="{BB962C8B-B14F-4D97-AF65-F5344CB8AC3E}">
        <p14:creationId xmlns:p14="http://schemas.microsoft.com/office/powerpoint/2010/main" val="289431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5494B99-88DF-C349-A315-2D4CB16637EB}"/>
              </a:ext>
            </a:extLst>
          </p:cNvPr>
          <p:cNvSpPr>
            <a:spLocks noGrp="1"/>
          </p:cNvSpPr>
          <p:nvPr>
            <p:ph type="sldNum" sz="quarter" idx="26"/>
          </p:nvPr>
        </p:nvSpPr>
        <p:spPr/>
        <p:txBody>
          <a:bodyPr/>
          <a:lstStyle/>
          <a:p>
            <a:fld id="{2CC19541-5F6E-2C4C-BF21-196C1C8E2E31}" type="slidenum">
              <a:rPr lang="en-GB" smtClean="0"/>
              <a:pPr/>
              <a:t>4</a:t>
            </a:fld>
            <a:endParaRPr lang="en-GB"/>
          </a:p>
        </p:txBody>
      </p:sp>
      <p:pic>
        <p:nvPicPr>
          <p:cNvPr id="9" name="Picture 8">
            <a:extLst>
              <a:ext uri="{FF2B5EF4-FFF2-40B4-BE49-F238E27FC236}">
                <a16:creationId xmlns:a16="http://schemas.microsoft.com/office/drawing/2014/main" id="{75F560D8-777D-EE4E-8D6E-DDB782861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29" y="1232115"/>
            <a:ext cx="3427343" cy="4851806"/>
          </a:xfrm>
          <a:prstGeom prst="rect">
            <a:avLst/>
          </a:prstGeom>
        </p:spPr>
      </p:pic>
      <p:sp>
        <p:nvSpPr>
          <p:cNvPr id="10" name="Rectangle 9">
            <a:extLst>
              <a:ext uri="{FF2B5EF4-FFF2-40B4-BE49-F238E27FC236}">
                <a16:creationId xmlns:a16="http://schemas.microsoft.com/office/drawing/2014/main" id="{281B809F-1BF4-F740-A3EA-0D3E031875CD}"/>
              </a:ext>
            </a:extLst>
          </p:cNvPr>
          <p:cNvSpPr/>
          <p:nvPr/>
        </p:nvSpPr>
        <p:spPr>
          <a:xfrm>
            <a:off x="4897464" y="0"/>
            <a:ext cx="2138767" cy="2464230"/>
          </a:xfrm>
          <a:prstGeom prst="rect">
            <a:avLst/>
          </a:prstGeom>
          <a:solidFill>
            <a:srgbClr val="F9F9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19D58-998F-8B4C-9B42-9DEDE18C0141}"/>
              </a:ext>
            </a:extLst>
          </p:cNvPr>
          <p:cNvSpPr/>
          <p:nvPr/>
        </p:nvSpPr>
        <p:spPr>
          <a:xfrm>
            <a:off x="322729" y="6167247"/>
            <a:ext cx="7666906" cy="923330"/>
          </a:xfrm>
          <a:prstGeom prst="rect">
            <a:avLst/>
          </a:prstGeom>
        </p:spPr>
        <p:txBody>
          <a:bodyPr wrap="square">
            <a:spAutoFit/>
          </a:bodyPr>
          <a:lstStyle/>
          <a:p>
            <a:r>
              <a:rPr lang="en-US" dirty="0">
                <a:solidFill>
                  <a:srgbClr val="C00000"/>
                </a:solidFill>
                <a:hlinkClick r:id="rId4">
                  <a:extLst>
                    <a:ext uri="{A12FA001-AC4F-418D-AE19-62706E023703}">
                      <ahyp:hlinkClr xmlns:ahyp="http://schemas.microsoft.com/office/drawing/2018/hyperlinkcolor" val="tx"/>
                    </a:ext>
                  </a:extLst>
                </a:hlinkClick>
              </a:rPr>
              <a:t>https://www.arts.ac.uk/about-ual/teaching-and-learning-exchange/resources/aem-and-attainment-resources</a:t>
            </a:r>
            <a:endParaRPr lang="en-US" dirty="0">
              <a:solidFill>
                <a:srgbClr val="C00000"/>
              </a:solidFill>
            </a:endParaRPr>
          </a:p>
          <a:p>
            <a:endParaRPr lang="en-US" dirty="0"/>
          </a:p>
        </p:txBody>
      </p:sp>
      <p:pic>
        <p:nvPicPr>
          <p:cNvPr id="4" name="Picture 3">
            <a:extLst>
              <a:ext uri="{FF2B5EF4-FFF2-40B4-BE49-F238E27FC236}">
                <a16:creationId xmlns:a16="http://schemas.microsoft.com/office/drawing/2014/main" id="{D942157D-8AE2-2D4B-9674-FA0A115FEC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9100" y="1232115"/>
            <a:ext cx="1675492" cy="2387576"/>
          </a:xfrm>
          <a:prstGeom prst="rect">
            <a:avLst/>
          </a:prstGeom>
        </p:spPr>
      </p:pic>
      <p:pic>
        <p:nvPicPr>
          <p:cNvPr id="6" name="Picture 5">
            <a:extLst>
              <a:ext uri="{FF2B5EF4-FFF2-40B4-BE49-F238E27FC236}">
                <a16:creationId xmlns:a16="http://schemas.microsoft.com/office/drawing/2014/main" id="{809C2D7F-E248-6449-ABAB-40407F273A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9682" y="1232115"/>
            <a:ext cx="2702495" cy="3854909"/>
          </a:xfrm>
          <a:prstGeom prst="rect">
            <a:avLst/>
          </a:prstGeom>
        </p:spPr>
      </p:pic>
    </p:spTree>
    <p:extLst>
      <p:ext uri="{BB962C8B-B14F-4D97-AF65-F5344CB8AC3E}">
        <p14:creationId xmlns:p14="http://schemas.microsoft.com/office/powerpoint/2010/main" val="174106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ACF5AF-294F-DF4D-8DCB-B11B347E0469}"/>
              </a:ext>
            </a:extLst>
          </p:cNvPr>
          <p:cNvSpPr>
            <a:spLocks noGrp="1"/>
          </p:cNvSpPr>
          <p:nvPr>
            <p:ph type="body" sz="quarter" idx="11"/>
          </p:nvPr>
        </p:nvSpPr>
        <p:spPr>
          <a:xfrm>
            <a:off x="359999" y="1995032"/>
            <a:ext cx="8063999" cy="983901"/>
          </a:xfrm>
        </p:spPr>
        <p:txBody>
          <a:bodyPr vert="horz" lIns="0" tIns="0" rIns="0" bIns="0" rtlCol="0" anchor="t">
            <a:noAutofit/>
          </a:bodyPr>
          <a:lstStyle/>
          <a:p>
            <a:pPr>
              <a:lnSpc>
                <a:spcPct val="100000"/>
              </a:lnSpc>
            </a:pPr>
            <a:r>
              <a:rPr lang="en-GB" i="1" dirty="0"/>
              <a:t>‘...a feeling or sensation of connectedness, and the experience of mattering or feeling cared about, accepted, respected, valued by, and important...’</a:t>
            </a:r>
            <a:br>
              <a:rPr lang="en-GB" dirty="0"/>
            </a:br>
            <a:r>
              <a:rPr lang="en-GB" dirty="0"/>
              <a:t>(Terrel Strayhorn, 2012, p. 4)</a:t>
            </a:r>
            <a:br>
              <a:rPr lang="en-GB" dirty="0"/>
            </a:br>
            <a:endParaRPr lang="en-US" dirty="0"/>
          </a:p>
        </p:txBody>
      </p:sp>
      <p:sp>
        <p:nvSpPr>
          <p:cNvPr id="5" name="Slide Number Placeholder 4">
            <a:extLst>
              <a:ext uri="{FF2B5EF4-FFF2-40B4-BE49-F238E27FC236}">
                <a16:creationId xmlns:a16="http://schemas.microsoft.com/office/drawing/2014/main" id="{7CF2089D-C4A1-7E49-BB33-20FE6F7137C7}"/>
              </a:ext>
            </a:extLst>
          </p:cNvPr>
          <p:cNvSpPr>
            <a:spLocks noGrp="1"/>
          </p:cNvSpPr>
          <p:nvPr>
            <p:ph type="sldNum" sz="quarter" idx="14"/>
          </p:nvPr>
        </p:nvSpPr>
        <p:spPr/>
        <p:txBody>
          <a:bodyPr/>
          <a:lstStyle/>
          <a:p>
            <a:fld id="{2CC19541-5F6E-2C4C-BF21-196C1C8E2E31}" type="slidenum">
              <a:rPr lang="en-GB" smtClean="0"/>
              <a:pPr/>
              <a:t>5</a:t>
            </a:fld>
            <a:endParaRPr lang="en-GB"/>
          </a:p>
        </p:txBody>
      </p:sp>
      <p:sp>
        <p:nvSpPr>
          <p:cNvPr id="7" name="Text Placeholder 6">
            <a:extLst>
              <a:ext uri="{FF2B5EF4-FFF2-40B4-BE49-F238E27FC236}">
                <a16:creationId xmlns:a16="http://schemas.microsoft.com/office/drawing/2014/main" id="{EE9463A9-857C-1641-A2DA-94010A345F4F}"/>
              </a:ext>
            </a:extLst>
          </p:cNvPr>
          <p:cNvSpPr>
            <a:spLocks noGrp="1"/>
          </p:cNvSpPr>
          <p:nvPr>
            <p:ph type="body" sz="quarter" idx="10"/>
          </p:nvPr>
        </p:nvSpPr>
        <p:spPr>
          <a:xfrm>
            <a:off x="360001" y="1275704"/>
            <a:ext cx="8423999" cy="719328"/>
          </a:xfrm>
        </p:spPr>
        <p:txBody>
          <a:bodyPr/>
          <a:lstStyle/>
          <a:p>
            <a:r>
              <a:rPr lang="en-US" dirty="0"/>
              <a:t>Belonging</a:t>
            </a:r>
          </a:p>
        </p:txBody>
      </p:sp>
      <p:pic>
        <p:nvPicPr>
          <p:cNvPr id="6" name="Picture 5">
            <a:extLst>
              <a:ext uri="{FF2B5EF4-FFF2-40B4-BE49-F238E27FC236}">
                <a16:creationId xmlns:a16="http://schemas.microsoft.com/office/drawing/2014/main" id="{1AC37AA7-628E-C140-86AC-5A3F40F2F41F}"/>
              </a:ext>
            </a:extLst>
          </p:cNvPr>
          <p:cNvPicPr>
            <a:picLocks noChangeAspect="1"/>
          </p:cNvPicPr>
          <p:nvPr/>
        </p:nvPicPr>
        <p:blipFill rotWithShape="1">
          <a:blip r:embed="rId3"/>
          <a:srcRect t="28207" b="-8944"/>
          <a:stretch/>
        </p:blipFill>
        <p:spPr>
          <a:xfrm>
            <a:off x="0" y="5289405"/>
            <a:ext cx="9144000" cy="4534332"/>
          </a:xfrm>
          <a:prstGeom prst="rect">
            <a:avLst/>
          </a:prstGeom>
        </p:spPr>
      </p:pic>
      <p:sp>
        <p:nvSpPr>
          <p:cNvPr id="8" name="Text Placeholder 6">
            <a:extLst>
              <a:ext uri="{FF2B5EF4-FFF2-40B4-BE49-F238E27FC236}">
                <a16:creationId xmlns:a16="http://schemas.microsoft.com/office/drawing/2014/main" id="{A23D5704-7B51-2D4F-A561-BCE8C022A49A}"/>
              </a:ext>
            </a:extLst>
          </p:cNvPr>
          <p:cNvSpPr txBox="1">
            <a:spLocks/>
          </p:cNvSpPr>
          <p:nvPr/>
        </p:nvSpPr>
        <p:spPr>
          <a:xfrm>
            <a:off x="360001" y="3254087"/>
            <a:ext cx="8423999" cy="719328"/>
          </a:xfrm>
          <a:prstGeom prst="rect">
            <a:avLst/>
          </a:prstGeom>
        </p:spPr>
        <p:txBody>
          <a:bodyPr vert="horz" lIns="0" tIns="0" rIns="0" bIns="0" rtlCol="0">
            <a:noAutofit/>
          </a:bodyPr>
          <a:lstStyle>
            <a:lvl1pPr marL="0" indent="0" algn="l" defTabSz="126000" rtl="0" eaLnBrk="1" latinLnBrk="0" hangingPunct="1">
              <a:lnSpc>
                <a:spcPct val="110000"/>
              </a:lnSpc>
              <a:spcBef>
                <a:spcPts val="0"/>
              </a:spcBef>
              <a:spcAft>
                <a:spcPts val="1200"/>
              </a:spcAft>
              <a:buClr>
                <a:srgbClr val="2DA197"/>
              </a:buClr>
              <a:buSzPct val="80000"/>
              <a:buFont typeface="Cera Stencil PRO" pitchFamily="2" charset="0"/>
              <a:buNone/>
              <a:tabLst/>
              <a:defRPr sz="3000" b="1" i="0" kern="1200" spc="-10" baseline="0">
                <a:solidFill>
                  <a:schemeClr val="tx1"/>
                </a:solidFill>
                <a:latin typeface="+mj-lt"/>
                <a:ea typeface="+mn-ea"/>
                <a:cs typeface="+mn-cs"/>
              </a:defRPr>
            </a:lvl1pPr>
            <a:lvl2pPr marL="864000" indent="-432000" algn="l" defTabSz="126000" rtl="0" eaLnBrk="1" latinLnBrk="0" hangingPunct="1">
              <a:lnSpc>
                <a:spcPct val="110000"/>
              </a:lnSpc>
              <a:spcBef>
                <a:spcPts val="0"/>
              </a:spcBef>
              <a:spcAft>
                <a:spcPts val="100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Clr>
                <a:srgbClr val="2DA197"/>
              </a:buClr>
              <a:buFont typeface="Cera Stencil PRO" pitchFamily="2" charset="0"/>
              <a:buChar char="⟶"/>
              <a:tabLst>
                <a:tab pos="126000" algn="l"/>
              </a:tabLst>
              <a:defRPr sz="2400" kern="1200" spc="-10" baseline="0">
                <a:solidFill>
                  <a:schemeClr val="tx1"/>
                </a:solidFill>
                <a:latin typeface="+mn-lt"/>
                <a:ea typeface="+mn-ea"/>
                <a:cs typeface="+mn-cs"/>
              </a:defRPr>
            </a:lvl7pPr>
            <a:lvl8pPr marL="342900" indent="-342900" algn="l" defTabSz="126000" rtl="0" eaLnBrk="1" latinLnBrk="0" hangingPunct="1">
              <a:lnSpc>
                <a:spcPct val="110000"/>
              </a:lnSpc>
              <a:spcBef>
                <a:spcPts val="0"/>
              </a:spcBef>
              <a:buClr>
                <a:srgbClr val="2DA197"/>
              </a:buClr>
              <a:buFont typeface="Cera Stencil PRO" pitchFamily="2" charset="0"/>
              <a:buChar char="⟶"/>
              <a:tabLst>
                <a:tab pos="126000" algn="l"/>
              </a:tabLst>
              <a:defRPr sz="2400" b="0" kern="1200" spc="-10" baseline="0">
                <a:solidFill>
                  <a:schemeClr val="tx1"/>
                </a:solidFill>
                <a:latin typeface="+mn-lt"/>
                <a:ea typeface="+mn-ea"/>
                <a:cs typeface="+mn-cs"/>
              </a:defRPr>
            </a:lvl8pPr>
            <a:lvl9pPr marL="342900" indent="-342900" algn="l" defTabSz="126000" rtl="0" eaLnBrk="1" latinLnBrk="0" hangingPunct="1">
              <a:lnSpc>
                <a:spcPct val="110000"/>
              </a:lnSpc>
              <a:spcBef>
                <a:spcPts val="0"/>
              </a:spcBef>
              <a:buClr>
                <a:srgbClr val="2DA197"/>
              </a:buClr>
              <a:buFont typeface="Cera Stencil PRO" pitchFamily="2" charset="0"/>
              <a:buChar char="⟶"/>
              <a:tabLst>
                <a:tab pos="126000" algn="l"/>
              </a:tabLst>
              <a:defRPr sz="2400" kern="1200" spc="-10" baseline="0">
                <a:solidFill>
                  <a:schemeClr val="tx1"/>
                </a:solidFill>
                <a:latin typeface="+mn-lt"/>
                <a:ea typeface="+mn-ea"/>
                <a:cs typeface="+mn-cs"/>
              </a:defRPr>
            </a:lvl9pPr>
          </a:lstStyle>
          <a:p>
            <a:r>
              <a:rPr lang="en-US" dirty="0"/>
              <a:t>Compassion</a:t>
            </a:r>
          </a:p>
        </p:txBody>
      </p:sp>
      <p:sp>
        <p:nvSpPr>
          <p:cNvPr id="9" name="Text Placeholder 2">
            <a:extLst>
              <a:ext uri="{FF2B5EF4-FFF2-40B4-BE49-F238E27FC236}">
                <a16:creationId xmlns:a16="http://schemas.microsoft.com/office/drawing/2014/main" id="{882EEAEE-96CE-154D-8A06-39C3517606C4}"/>
              </a:ext>
            </a:extLst>
          </p:cNvPr>
          <p:cNvSpPr txBox="1">
            <a:spLocks/>
          </p:cNvSpPr>
          <p:nvPr/>
        </p:nvSpPr>
        <p:spPr>
          <a:xfrm>
            <a:off x="360000" y="4069828"/>
            <a:ext cx="8063999" cy="983901"/>
          </a:xfrm>
          <a:prstGeom prst="rect">
            <a:avLst/>
          </a:prstGeom>
        </p:spPr>
        <p:txBody>
          <a:bodyPr vert="horz" lIns="0" tIns="0" rIns="0" bIns="0" rtlCol="0" anchor="t">
            <a:noAutofit/>
          </a:bodyPr>
          <a:lstStyle>
            <a:lvl1pPr marL="257175" marR="0" indent="-257175" algn="l" defTabSz="685800" rtl="0" eaLnBrk="1" fontAlgn="auto" latinLnBrk="0" hangingPunct="1">
              <a:lnSpc>
                <a:spcPct val="90000"/>
              </a:lnSpc>
              <a:spcBef>
                <a:spcPts val="750"/>
              </a:spcBef>
              <a:spcAft>
                <a:spcPts val="0"/>
              </a:spcAft>
              <a:buClr>
                <a:schemeClr val="accent1"/>
              </a:buClr>
              <a:buSzTx/>
              <a:buFont typeface="Cera Stencil PRO" pitchFamily="2" charset="0"/>
              <a:buChar char="⟶"/>
              <a:tabLst/>
              <a:defRPr sz="1800" b="0" i="0" kern="1200" spc="-10" baseline="0">
                <a:solidFill>
                  <a:schemeClr val="tx1"/>
                </a:solidFill>
                <a:latin typeface="+mn-lt"/>
                <a:ea typeface="+mn-ea"/>
                <a:cs typeface="+mn-cs"/>
              </a:defRPr>
            </a:lvl1pPr>
            <a:lvl2pPr marL="864000" indent="-432000" algn="l" defTabSz="126000" rtl="0" eaLnBrk="1" latinLnBrk="0" hangingPunct="1">
              <a:lnSpc>
                <a:spcPct val="110000"/>
              </a:lnSpc>
              <a:spcBef>
                <a:spcPts val="0"/>
              </a:spcBef>
              <a:spcAft>
                <a:spcPts val="100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Clr>
                <a:srgbClr val="2DA197"/>
              </a:buClr>
              <a:buFont typeface="Cera Stencil PRO" pitchFamily="2" charset="0"/>
              <a:buChar char="⟶"/>
              <a:tabLst>
                <a:tab pos="126000" algn="l"/>
              </a:tabLst>
              <a:defRPr sz="2400" kern="1200" spc="-10" baseline="0">
                <a:solidFill>
                  <a:schemeClr val="tx1"/>
                </a:solidFill>
                <a:latin typeface="+mn-lt"/>
                <a:ea typeface="+mn-ea"/>
                <a:cs typeface="+mn-cs"/>
              </a:defRPr>
            </a:lvl7pPr>
            <a:lvl8pPr marL="342900" indent="-342900" algn="l" defTabSz="126000" rtl="0" eaLnBrk="1" latinLnBrk="0" hangingPunct="1">
              <a:lnSpc>
                <a:spcPct val="110000"/>
              </a:lnSpc>
              <a:spcBef>
                <a:spcPts val="0"/>
              </a:spcBef>
              <a:buClr>
                <a:srgbClr val="2DA197"/>
              </a:buClr>
              <a:buFont typeface="Cera Stencil PRO" pitchFamily="2" charset="0"/>
              <a:buChar char="⟶"/>
              <a:tabLst>
                <a:tab pos="126000" algn="l"/>
              </a:tabLst>
              <a:defRPr sz="2400" b="0" kern="1200" spc="-10" baseline="0">
                <a:solidFill>
                  <a:schemeClr val="tx1"/>
                </a:solidFill>
                <a:latin typeface="+mn-lt"/>
                <a:ea typeface="+mn-ea"/>
                <a:cs typeface="+mn-cs"/>
              </a:defRPr>
            </a:lvl8pPr>
            <a:lvl9pPr marL="342900" indent="-342900" algn="l" defTabSz="126000" rtl="0" eaLnBrk="1" latinLnBrk="0" hangingPunct="1">
              <a:lnSpc>
                <a:spcPct val="110000"/>
              </a:lnSpc>
              <a:spcBef>
                <a:spcPts val="0"/>
              </a:spcBef>
              <a:buClr>
                <a:srgbClr val="2DA197"/>
              </a:buClr>
              <a:buFont typeface="Cera Stencil PRO" pitchFamily="2" charset="0"/>
              <a:buChar char="⟶"/>
              <a:tabLst>
                <a:tab pos="126000" algn="l"/>
              </a:tabLst>
              <a:defRPr sz="2400" kern="1200" spc="-10" baseline="0">
                <a:solidFill>
                  <a:schemeClr val="tx1"/>
                </a:solidFill>
                <a:latin typeface="+mn-lt"/>
                <a:ea typeface="+mn-ea"/>
                <a:cs typeface="+mn-cs"/>
              </a:defRPr>
            </a:lvl9pPr>
          </a:lstStyle>
          <a:p>
            <a:pPr>
              <a:lnSpc>
                <a:spcPct val="100000"/>
              </a:lnSpc>
            </a:pPr>
            <a:r>
              <a:rPr lang="en-GB" dirty="0"/>
              <a:t>‘...</a:t>
            </a:r>
            <a:r>
              <a:rPr lang="en-US" dirty="0"/>
              <a:t>noticing of distress and/or disadvantage to self or others, and a commitment to take action to reduce it</a:t>
            </a:r>
            <a:r>
              <a:rPr lang="en-GB" dirty="0"/>
              <a:t>’ (Paul Gilbert, 2005).</a:t>
            </a:r>
            <a:br>
              <a:rPr lang="en-GB" dirty="0"/>
            </a:br>
            <a:endParaRPr lang="en-US" dirty="0"/>
          </a:p>
        </p:txBody>
      </p:sp>
    </p:spTree>
    <p:extLst>
      <p:ext uri="{BB962C8B-B14F-4D97-AF65-F5344CB8AC3E}">
        <p14:creationId xmlns:p14="http://schemas.microsoft.com/office/powerpoint/2010/main" val="416544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3CBDE-7A59-C546-A166-47A24E9F3DD1}"/>
              </a:ext>
            </a:extLst>
          </p:cNvPr>
          <p:cNvSpPr>
            <a:spLocks noGrp="1"/>
          </p:cNvSpPr>
          <p:nvPr>
            <p:ph type="body" sz="quarter" idx="12"/>
          </p:nvPr>
        </p:nvSpPr>
        <p:spPr/>
        <p:txBody>
          <a:bodyPr/>
          <a:lstStyle/>
          <a:p>
            <a:r>
              <a:rPr lang="en-US" dirty="0"/>
              <a:t>Assessment</a:t>
            </a:r>
          </a:p>
        </p:txBody>
      </p:sp>
      <p:sp>
        <p:nvSpPr>
          <p:cNvPr id="5" name="Slide Number Placeholder 4">
            <a:extLst>
              <a:ext uri="{FF2B5EF4-FFF2-40B4-BE49-F238E27FC236}">
                <a16:creationId xmlns:a16="http://schemas.microsoft.com/office/drawing/2014/main" id="{190B9B1D-8AD2-5E4B-B10B-25E4FD0BD53C}"/>
              </a:ext>
            </a:extLst>
          </p:cNvPr>
          <p:cNvSpPr>
            <a:spLocks noGrp="1"/>
          </p:cNvSpPr>
          <p:nvPr>
            <p:ph type="sldNum" sz="quarter" idx="22"/>
          </p:nvPr>
        </p:nvSpPr>
        <p:spPr/>
        <p:txBody>
          <a:bodyPr/>
          <a:lstStyle/>
          <a:p>
            <a:fld id="{2CC19541-5F6E-2C4C-BF21-196C1C8E2E31}" type="slidenum">
              <a:rPr lang="en-GB" smtClean="0"/>
              <a:pPr/>
              <a:t>6</a:t>
            </a:fld>
            <a:endParaRPr lang="en-GB"/>
          </a:p>
        </p:txBody>
      </p:sp>
      <p:pic>
        <p:nvPicPr>
          <p:cNvPr id="6" name="Picture 5">
            <a:extLst>
              <a:ext uri="{FF2B5EF4-FFF2-40B4-BE49-F238E27FC236}">
                <a16:creationId xmlns:a16="http://schemas.microsoft.com/office/drawing/2014/main" id="{64983AC4-96FF-894B-AA37-155A8C8CBE82}"/>
              </a:ext>
            </a:extLst>
          </p:cNvPr>
          <p:cNvPicPr>
            <a:picLocks noChangeAspect="1"/>
          </p:cNvPicPr>
          <p:nvPr/>
        </p:nvPicPr>
        <p:blipFill rotWithShape="1">
          <a:blip r:embed="rId3"/>
          <a:srcRect t="35066" b="26968"/>
          <a:stretch/>
        </p:blipFill>
        <p:spPr>
          <a:xfrm>
            <a:off x="-46496" y="5065767"/>
            <a:ext cx="9190495" cy="1962716"/>
          </a:xfrm>
          <a:prstGeom prst="rect">
            <a:avLst/>
          </a:prstGeom>
        </p:spPr>
      </p:pic>
      <p:sp>
        <p:nvSpPr>
          <p:cNvPr id="10" name="Slide Number Placeholder 4">
            <a:extLst>
              <a:ext uri="{FF2B5EF4-FFF2-40B4-BE49-F238E27FC236}">
                <a16:creationId xmlns:a16="http://schemas.microsoft.com/office/drawing/2014/main" id="{F3C0CC5D-D3A9-A245-A10E-9EEE66BD28FB}"/>
              </a:ext>
            </a:extLst>
          </p:cNvPr>
          <p:cNvSpPr txBox="1">
            <a:spLocks/>
          </p:cNvSpPr>
          <p:nvPr/>
        </p:nvSpPr>
        <p:spPr>
          <a:xfrm>
            <a:off x="10330291" y="6571656"/>
            <a:ext cx="360000"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19541-5F6E-2C4C-BF21-196C1C8E2E31}" type="slidenum">
              <a:rPr lang="en-GB" smtClean="0"/>
              <a:pPr/>
              <a:t>6</a:t>
            </a:fld>
            <a:endParaRPr lang="en-GB"/>
          </a:p>
        </p:txBody>
      </p:sp>
      <p:sp>
        <p:nvSpPr>
          <p:cNvPr id="14" name="Text Placeholder 2">
            <a:extLst>
              <a:ext uri="{FF2B5EF4-FFF2-40B4-BE49-F238E27FC236}">
                <a16:creationId xmlns:a16="http://schemas.microsoft.com/office/drawing/2014/main" id="{E88749FD-4611-E147-B7FA-5DE38BFECE37}"/>
              </a:ext>
            </a:extLst>
          </p:cNvPr>
          <p:cNvSpPr txBox="1">
            <a:spLocks/>
          </p:cNvSpPr>
          <p:nvPr/>
        </p:nvSpPr>
        <p:spPr>
          <a:xfrm>
            <a:off x="540001" y="2823443"/>
            <a:ext cx="8063999" cy="1379422"/>
          </a:xfrm>
          <a:prstGeom prst="rect">
            <a:avLst/>
          </a:prstGeom>
        </p:spPr>
        <p:txBody>
          <a:bodyPr vert="horz" lIns="0" tIns="0" rIns="0" bIns="0" rtlCol="0" anchor="t">
            <a:noAutofit/>
          </a:bodyPr>
          <a:lstStyle>
            <a:lvl1pPr marL="257175" marR="0" indent="-257175" algn="l" defTabSz="685800" rtl="0" eaLnBrk="1" fontAlgn="auto" latinLnBrk="0" hangingPunct="1">
              <a:lnSpc>
                <a:spcPct val="90000"/>
              </a:lnSpc>
              <a:spcBef>
                <a:spcPts val="750"/>
              </a:spcBef>
              <a:spcAft>
                <a:spcPts val="0"/>
              </a:spcAft>
              <a:buClr>
                <a:schemeClr val="accent1"/>
              </a:buClr>
              <a:buSzTx/>
              <a:buFont typeface="Cera Stencil PRO" pitchFamily="2" charset="0"/>
              <a:buChar char="⟶"/>
              <a:tabLst/>
              <a:defRPr sz="1800" b="0" i="0" kern="1200" spc="-10" baseline="0">
                <a:solidFill>
                  <a:schemeClr val="tx1"/>
                </a:solidFill>
                <a:latin typeface="+mn-lt"/>
                <a:ea typeface="+mn-ea"/>
                <a:cs typeface="+mn-cs"/>
              </a:defRPr>
            </a:lvl1pPr>
            <a:lvl2pPr marL="864000" indent="-432000" algn="l" defTabSz="126000" rtl="0" eaLnBrk="1" latinLnBrk="0" hangingPunct="1">
              <a:lnSpc>
                <a:spcPct val="110000"/>
              </a:lnSpc>
              <a:spcBef>
                <a:spcPts val="0"/>
              </a:spcBef>
              <a:spcAft>
                <a:spcPts val="100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Clr>
                <a:srgbClr val="2DA197"/>
              </a:buClr>
              <a:buFont typeface="Cera Stencil PRO" pitchFamily="2" charset="0"/>
              <a:buChar char="⟶"/>
              <a:tabLst>
                <a:tab pos="126000" algn="l"/>
              </a:tabLst>
              <a:defRPr sz="2400" kern="1200" spc="-10" baseline="0">
                <a:solidFill>
                  <a:schemeClr val="tx1"/>
                </a:solidFill>
                <a:latin typeface="+mn-lt"/>
                <a:ea typeface="+mn-ea"/>
                <a:cs typeface="+mn-cs"/>
              </a:defRPr>
            </a:lvl7pPr>
            <a:lvl8pPr marL="342900" indent="-342900" algn="l" defTabSz="126000" rtl="0" eaLnBrk="1" latinLnBrk="0" hangingPunct="1">
              <a:lnSpc>
                <a:spcPct val="110000"/>
              </a:lnSpc>
              <a:spcBef>
                <a:spcPts val="0"/>
              </a:spcBef>
              <a:buClr>
                <a:srgbClr val="2DA197"/>
              </a:buClr>
              <a:buFont typeface="Cera Stencil PRO" pitchFamily="2" charset="0"/>
              <a:buChar char="⟶"/>
              <a:tabLst>
                <a:tab pos="126000" algn="l"/>
              </a:tabLst>
              <a:defRPr sz="2400" b="0" kern="1200" spc="-10" baseline="0">
                <a:solidFill>
                  <a:schemeClr val="tx1"/>
                </a:solidFill>
                <a:latin typeface="+mn-lt"/>
                <a:ea typeface="+mn-ea"/>
                <a:cs typeface="+mn-cs"/>
              </a:defRPr>
            </a:lvl8pPr>
            <a:lvl9pPr marL="342900" indent="-342900" algn="l" defTabSz="126000" rtl="0" eaLnBrk="1" latinLnBrk="0" hangingPunct="1">
              <a:lnSpc>
                <a:spcPct val="110000"/>
              </a:lnSpc>
              <a:spcBef>
                <a:spcPts val="0"/>
              </a:spcBef>
              <a:buClr>
                <a:srgbClr val="2DA197"/>
              </a:buClr>
              <a:buFont typeface="Cera Stencil PRO" pitchFamily="2" charset="0"/>
              <a:buChar char="⟶"/>
              <a:tabLst>
                <a:tab pos="126000" algn="l"/>
              </a:tabLst>
              <a:defRPr sz="2400" kern="1200" spc="-10" baseline="0">
                <a:solidFill>
                  <a:schemeClr val="tx1"/>
                </a:solidFill>
                <a:latin typeface="+mn-lt"/>
                <a:ea typeface="+mn-ea"/>
                <a:cs typeface="+mn-cs"/>
              </a:defRPr>
            </a:lvl9pPr>
          </a:lstStyle>
          <a:p>
            <a:pPr>
              <a:lnSpc>
                <a:spcPct val="100000"/>
              </a:lnSpc>
            </a:pPr>
            <a:r>
              <a:rPr lang="en-GB" i="1" dirty="0">
                <a:ea typeface="Times New Roman" panose="02020603050405020304" pitchFamily="18" charset="0"/>
              </a:rPr>
              <a:t>‘If assessment shapes how and what students learn, as the literature suggests, and if we are committed to social justice within and through higher education, then surely assessment is key to the achievement of that social justice</a:t>
            </a:r>
            <a:r>
              <a:rPr lang="en-GB" dirty="0">
                <a:ea typeface="Times New Roman" panose="02020603050405020304" pitchFamily="18" charset="0"/>
              </a:rPr>
              <a:t>’ (Jan McArthur, 2021, p.6)</a:t>
            </a:r>
            <a:br>
              <a:rPr lang="en-GB" dirty="0"/>
            </a:br>
            <a:endParaRPr lang="en-US" dirty="0"/>
          </a:p>
        </p:txBody>
      </p:sp>
    </p:spTree>
    <p:extLst>
      <p:ext uri="{BB962C8B-B14F-4D97-AF65-F5344CB8AC3E}">
        <p14:creationId xmlns:p14="http://schemas.microsoft.com/office/powerpoint/2010/main" val="404155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1A5A01-5419-B04F-BCB0-43A46559536E}"/>
              </a:ext>
            </a:extLst>
          </p:cNvPr>
          <p:cNvSpPr>
            <a:spLocks noGrp="1"/>
          </p:cNvSpPr>
          <p:nvPr>
            <p:ph type="sldNum" sz="quarter" idx="14"/>
          </p:nvPr>
        </p:nvSpPr>
        <p:spPr/>
        <p:txBody>
          <a:bodyPr/>
          <a:lstStyle/>
          <a:p>
            <a:fld id="{2CC19541-5F6E-2C4C-BF21-196C1C8E2E31}" type="slidenum">
              <a:rPr lang="en-GB" smtClean="0"/>
              <a:pPr/>
              <a:t>7</a:t>
            </a:fld>
            <a:endParaRPr lang="en-GB"/>
          </a:p>
        </p:txBody>
      </p:sp>
      <p:sp>
        <p:nvSpPr>
          <p:cNvPr id="11" name="Text Placeholder 10">
            <a:extLst>
              <a:ext uri="{FF2B5EF4-FFF2-40B4-BE49-F238E27FC236}">
                <a16:creationId xmlns:a16="http://schemas.microsoft.com/office/drawing/2014/main" id="{0A588E16-AFCA-0C43-9310-795162D26470}"/>
              </a:ext>
            </a:extLst>
          </p:cNvPr>
          <p:cNvSpPr>
            <a:spLocks noGrp="1"/>
          </p:cNvSpPr>
          <p:nvPr>
            <p:ph type="body" sz="quarter" idx="12"/>
          </p:nvPr>
        </p:nvSpPr>
        <p:spPr>
          <a:xfrm>
            <a:off x="360001" y="1475165"/>
            <a:ext cx="8423999" cy="719328"/>
          </a:xfrm>
        </p:spPr>
        <p:txBody>
          <a:bodyPr/>
          <a:lstStyle/>
          <a:p>
            <a:r>
              <a:rPr lang="en-US" dirty="0"/>
              <a:t>Project Aims:</a:t>
            </a:r>
          </a:p>
        </p:txBody>
      </p:sp>
      <p:graphicFrame>
        <p:nvGraphicFramePr>
          <p:cNvPr id="2" name="Table 1">
            <a:extLst>
              <a:ext uri="{FF2B5EF4-FFF2-40B4-BE49-F238E27FC236}">
                <a16:creationId xmlns:a16="http://schemas.microsoft.com/office/drawing/2014/main" id="{D86EF077-3EAF-BB48-B5C1-E19E4B927B7D}"/>
              </a:ext>
            </a:extLst>
          </p:cNvPr>
          <p:cNvGraphicFramePr>
            <a:graphicFrameLocks noGrp="1"/>
          </p:cNvGraphicFramePr>
          <p:nvPr>
            <p:extLst>
              <p:ext uri="{D42A27DB-BD31-4B8C-83A1-F6EECF244321}">
                <p14:modId xmlns:p14="http://schemas.microsoft.com/office/powerpoint/2010/main" val="1267304243"/>
              </p:ext>
            </p:extLst>
          </p:nvPr>
        </p:nvGraphicFramePr>
        <p:xfrm>
          <a:off x="2092271" y="2334112"/>
          <a:ext cx="6331729" cy="3017520"/>
        </p:xfrm>
        <a:graphic>
          <a:graphicData uri="http://schemas.openxmlformats.org/drawingml/2006/table">
            <a:tbl>
              <a:tblPr/>
              <a:tblGrid>
                <a:gridCol w="6331729">
                  <a:extLst>
                    <a:ext uri="{9D8B030D-6E8A-4147-A177-3AD203B41FA5}">
                      <a16:colId xmlns:a16="http://schemas.microsoft.com/office/drawing/2014/main" val="3261869155"/>
                    </a:ext>
                  </a:extLst>
                </a:gridCol>
              </a:tblGrid>
              <a:tr h="0">
                <a:tc>
                  <a:txBody>
                    <a:bodyPr/>
                    <a:lstStyle/>
                    <a:p>
                      <a:r>
                        <a:rPr lang="en-GB" dirty="0">
                          <a:effectLst/>
                          <a:latin typeface="Arial" panose="020B0604020202020204" pitchFamily="34" charset="0"/>
                        </a:rPr>
                        <a:t>1. Identify areas of enhancement in assessment policies and practices to promote student sense of belonging and tackle issues of social justice. </a:t>
                      </a:r>
                      <a:br>
                        <a:rPr lang="en-GB" dirty="0">
                          <a:effectLst/>
                          <a:latin typeface="Arial" panose="020B0604020202020204" pitchFamily="34" charset="0"/>
                        </a:rPr>
                      </a:br>
                      <a:endParaRPr lang="en-GB" dirty="0">
                        <a:effectLst/>
                        <a:latin typeface="Arial" panose="020B0604020202020204" pitchFamily="34" charset="0"/>
                      </a:endParaRPr>
                    </a:p>
                    <a:p>
                      <a:r>
                        <a:rPr lang="en-GB" dirty="0">
                          <a:effectLst/>
                          <a:latin typeface="Arial" panose="020B0604020202020204" pitchFamily="34" charset="0"/>
                        </a:rPr>
                        <a:t>2. Link this relational work with attainment gap/awarding differentials agendas in the creative arts. </a:t>
                      </a:r>
                      <a:br>
                        <a:rPr lang="en-GB" dirty="0">
                          <a:effectLst/>
                          <a:latin typeface="Arial" panose="020B0604020202020204" pitchFamily="34" charset="0"/>
                        </a:rPr>
                      </a:br>
                      <a:endParaRPr lang="en-GB" dirty="0">
                        <a:effectLst/>
                        <a:latin typeface="Arial" panose="020B0604020202020204" pitchFamily="34" charset="0"/>
                      </a:endParaRPr>
                    </a:p>
                    <a:p>
                      <a:r>
                        <a:rPr lang="en-GB" dirty="0">
                          <a:effectLst/>
                          <a:latin typeface="Arial" panose="020B0604020202020204" pitchFamily="34" charset="0"/>
                        </a:rPr>
                        <a:t>3. Develop collaborative, dialogic, polyvocal and affective resources for staff development across the HE sector. </a:t>
                      </a:r>
                    </a:p>
                    <a:p>
                      <a:br>
                        <a:rPr lang="en-GB" dirty="0">
                          <a:effectLst/>
                          <a:latin typeface="Arial" panose="020B0604020202020204" pitchFamily="34" charset="0"/>
                        </a:rPr>
                      </a:br>
                      <a:endParaRPr lang="en-GB" dirty="0">
                        <a:effectLst/>
                        <a:latin typeface="Arial" panose="020B0604020202020204"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3557208963"/>
                  </a:ext>
                </a:extLst>
              </a:tr>
            </a:tbl>
          </a:graphicData>
        </a:graphic>
      </p:graphicFrame>
      <p:pic>
        <p:nvPicPr>
          <p:cNvPr id="7" name="Picture 6">
            <a:extLst>
              <a:ext uri="{FF2B5EF4-FFF2-40B4-BE49-F238E27FC236}">
                <a16:creationId xmlns:a16="http://schemas.microsoft.com/office/drawing/2014/main" id="{7174C4F4-F418-E341-B2B8-3F0007323854}"/>
              </a:ext>
            </a:extLst>
          </p:cNvPr>
          <p:cNvPicPr>
            <a:picLocks noChangeAspect="1"/>
          </p:cNvPicPr>
          <p:nvPr/>
        </p:nvPicPr>
        <p:blipFill rotWithShape="1">
          <a:blip r:embed="rId3"/>
          <a:srcRect t="70682" r="13962" b="4774"/>
          <a:stretch/>
        </p:blipFill>
        <p:spPr>
          <a:xfrm>
            <a:off x="0" y="5491251"/>
            <a:ext cx="13369871" cy="1366749"/>
          </a:xfrm>
          <a:prstGeom prst="rect">
            <a:avLst/>
          </a:prstGeom>
        </p:spPr>
      </p:pic>
    </p:spTree>
    <p:extLst>
      <p:ext uri="{BB962C8B-B14F-4D97-AF65-F5344CB8AC3E}">
        <p14:creationId xmlns:p14="http://schemas.microsoft.com/office/powerpoint/2010/main" val="208511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144ECF-5D65-5D49-ADFF-CA92A0CF89E9}"/>
              </a:ext>
            </a:extLst>
          </p:cNvPr>
          <p:cNvSpPr>
            <a:spLocks noGrp="1"/>
          </p:cNvSpPr>
          <p:nvPr>
            <p:ph type="body" sz="quarter" idx="12"/>
          </p:nvPr>
        </p:nvSpPr>
        <p:spPr>
          <a:xfrm>
            <a:off x="1485383" y="6094949"/>
            <a:ext cx="8423999" cy="719328"/>
          </a:xfrm>
        </p:spPr>
        <p:txBody>
          <a:bodyPr/>
          <a:lstStyle/>
          <a:p>
            <a:r>
              <a:rPr lang="en-US" sz="1800" b="0" dirty="0">
                <a:solidFill>
                  <a:srgbClr val="F2692B"/>
                </a:solidFill>
                <a:hlinkClick r:id="rId3"/>
              </a:rPr>
              <a:t>https://belongingthroughassessment.myblog.arts.ac.uk/</a:t>
            </a:r>
            <a:endParaRPr lang="en-US" sz="1800" b="0" dirty="0">
              <a:solidFill>
                <a:srgbClr val="F2692B"/>
              </a:solidFill>
            </a:endParaRPr>
          </a:p>
          <a:p>
            <a:endParaRPr lang="en-US" sz="2200" b="0" dirty="0">
              <a:solidFill>
                <a:srgbClr val="F2692B"/>
              </a:solidFill>
            </a:endParaRPr>
          </a:p>
          <a:p>
            <a:endParaRPr lang="en-US" dirty="0"/>
          </a:p>
        </p:txBody>
      </p:sp>
      <p:sp>
        <p:nvSpPr>
          <p:cNvPr id="5" name="Slide Number Placeholder 4">
            <a:extLst>
              <a:ext uri="{FF2B5EF4-FFF2-40B4-BE49-F238E27FC236}">
                <a16:creationId xmlns:a16="http://schemas.microsoft.com/office/drawing/2014/main" id="{941A5A01-5419-B04F-BCB0-43A46559536E}"/>
              </a:ext>
            </a:extLst>
          </p:cNvPr>
          <p:cNvSpPr>
            <a:spLocks noGrp="1"/>
          </p:cNvSpPr>
          <p:nvPr>
            <p:ph type="sldNum" sz="quarter" idx="14"/>
          </p:nvPr>
        </p:nvSpPr>
        <p:spPr/>
        <p:txBody>
          <a:bodyPr/>
          <a:lstStyle/>
          <a:p>
            <a:fld id="{2CC19541-5F6E-2C4C-BF21-196C1C8E2E31}" type="slidenum">
              <a:rPr lang="en-GB" smtClean="0"/>
              <a:pPr/>
              <a:t>8</a:t>
            </a:fld>
            <a:endParaRPr lang="en-GB"/>
          </a:p>
        </p:txBody>
      </p:sp>
      <p:pic>
        <p:nvPicPr>
          <p:cNvPr id="6" name="Picture 1">
            <a:extLst>
              <a:ext uri="{FF2B5EF4-FFF2-40B4-BE49-F238E27FC236}">
                <a16:creationId xmlns:a16="http://schemas.microsoft.com/office/drawing/2014/main" id="{3055DE63-0F1B-514C-AD68-480A7C7EF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67274"/>
            <a:ext cx="9861176" cy="34984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 Placeholder 1">
            <a:extLst>
              <a:ext uri="{FF2B5EF4-FFF2-40B4-BE49-F238E27FC236}">
                <a16:creationId xmlns:a16="http://schemas.microsoft.com/office/drawing/2014/main" id="{26B1CF48-4B01-1147-B482-60E06B74DC57}"/>
              </a:ext>
            </a:extLst>
          </p:cNvPr>
          <p:cNvSpPr txBox="1">
            <a:spLocks/>
          </p:cNvSpPr>
          <p:nvPr/>
        </p:nvSpPr>
        <p:spPr>
          <a:xfrm>
            <a:off x="360001" y="1447946"/>
            <a:ext cx="8423999" cy="719328"/>
          </a:xfrm>
          <a:prstGeom prst="rect">
            <a:avLst/>
          </a:prstGeom>
        </p:spPr>
        <p:txBody>
          <a:bodyPr vert="horz" lIns="0" tIns="0" rIns="0" bIns="0" rtlCol="0">
            <a:noAutofit/>
          </a:bodyPr>
          <a:lstStyle>
            <a:lvl1pPr marL="0" indent="0" algn="l" defTabSz="126000" rtl="0" eaLnBrk="1" latinLnBrk="0" hangingPunct="1">
              <a:lnSpc>
                <a:spcPct val="110000"/>
              </a:lnSpc>
              <a:spcBef>
                <a:spcPts val="0"/>
              </a:spcBef>
              <a:spcAft>
                <a:spcPts val="1200"/>
              </a:spcAft>
              <a:buClr>
                <a:srgbClr val="2DA197"/>
              </a:buClr>
              <a:buSzPct val="80000"/>
              <a:buFont typeface="Cera Stencil PRO" pitchFamily="2" charset="0"/>
              <a:buNone/>
              <a:tabLst/>
              <a:defRPr sz="3000" b="1" i="0" kern="1200" spc="-10" baseline="0">
                <a:solidFill>
                  <a:schemeClr val="tx1"/>
                </a:solidFill>
                <a:latin typeface="+mj-lt"/>
                <a:ea typeface="+mn-ea"/>
                <a:cs typeface="+mn-cs"/>
              </a:defRPr>
            </a:lvl1pPr>
            <a:lvl2pPr marL="864000" indent="-432000" algn="l" defTabSz="126000" rtl="0" eaLnBrk="1" latinLnBrk="0" hangingPunct="1">
              <a:lnSpc>
                <a:spcPct val="110000"/>
              </a:lnSpc>
              <a:spcBef>
                <a:spcPts val="0"/>
              </a:spcBef>
              <a:spcAft>
                <a:spcPts val="100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rgbClr val="2DA197"/>
              </a:buClr>
              <a:buSzPct val="80000"/>
              <a:buFont typeface="Cera Stencil PRO" pitchFamily="2" charset="0"/>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Clr>
                <a:srgbClr val="2DA197"/>
              </a:buClr>
              <a:buFont typeface="Cera Stencil PRO" pitchFamily="2" charset="0"/>
              <a:buChar char="⟶"/>
              <a:tabLst>
                <a:tab pos="126000" algn="l"/>
              </a:tabLst>
              <a:defRPr sz="2400" kern="1200" spc="-10" baseline="0">
                <a:solidFill>
                  <a:schemeClr val="tx1"/>
                </a:solidFill>
                <a:latin typeface="+mn-lt"/>
                <a:ea typeface="+mn-ea"/>
                <a:cs typeface="+mn-cs"/>
              </a:defRPr>
            </a:lvl7pPr>
            <a:lvl8pPr marL="342900" indent="-342900" algn="l" defTabSz="126000" rtl="0" eaLnBrk="1" latinLnBrk="0" hangingPunct="1">
              <a:lnSpc>
                <a:spcPct val="110000"/>
              </a:lnSpc>
              <a:spcBef>
                <a:spcPts val="0"/>
              </a:spcBef>
              <a:buClr>
                <a:srgbClr val="2DA197"/>
              </a:buClr>
              <a:buFont typeface="Cera Stencil PRO" pitchFamily="2" charset="0"/>
              <a:buChar char="⟶"/>
              <a:tabLst>
                <a:tab pos="126000" algn="l"/>
              </a:tabLst>
              <a:defRPr sz="2400" b="0" kern="1200" spc="-10" baseline="0">
                <a:solidFill>
                  <a:schemeClr val="tx1"/>
                </a:solidFill>
                <a:latin typeface="+mn-lt"/>
                <a:ea typeface="+mn-ea"/>
                <a:cs typeface="+mn-cs"/>
              </a:defRPr>
            </a:lvl8pPr>
            <a:lvl9pPr marL="342900" indent="-342900" algn="l" defTabSz="126000" rtl="0" eaLnBrk="1" latinLnBrk="0" hangingPunct="1">
              <a:lnSpc>
                <a:spcPct val="110000"/>
              </a:lnSpc>
              <a:spcBef>
                <a:spcPts val="0"/>
              </a:spcBef>
              <a:buClr>
                <a:srgbClr val="2DA197"/>
              </a:buClr>
              <a:buFont typeface="Cera Stencil PRO" pitchFamily="2" charset="0"/>
              <a:buChar char="⟶"/>
              <a:tabLst>
                <a:tab pos="126000" algn="l"/>
              </a:tabLst>
              <a:defRPr sz="2400" kern="1200" spc="-10" baseline="0">
                <a:solidFill>
                  <a:schemeClr val="tx1"/>
                </a:solidFill>
                <a:latin typeface="+mn-lt"/>
                <a:ea typeface="+mn-ea"/>
                <a:cs typeface="+mn-cs"/>
              </a:defRPr>
            </a:lvl9pPr>
          </a:lstStyle>
          <a:p>
            <a:r>
              <a:rPr lang="en-US" dirty="0"/>
              <a:t>Outputs: Blog</a:t>
            </a:r>
          </a:p>
        </p:txBody>
      </p:sp>
    </p:spTree>
    <p:extLst>
      <p:ext uri="{BB962C8B-B14F-4D97-AF65-F5344CB8AC3E}">
        <p14:creationId xmlns:p14="http://schemas.microsoft.com/office/powerpoint/2010/main" val="51900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A87099-B593-DE47-9814-C56A906DFE14}"/>
              </a:ext>
            </a:extLst>
          </p:cNvPr>
          <p:cNvSpPr>
            <a:spLocks noGrp="1"/>
          </p:cNvSpPr>
          <p:nvPr>
            <p:ph type="sldNum" sz="quarter" idx="14"/>
          </p:nvPr>
        </p:nvSpPr>
        <p:spPr/>
        <p:txBody>
          <a:bodyPr/>
          <a:lstStyle/>
          <a:p>
            <a:fld id="{2CC19541-5F6E-2C4C-BF21-196C1C8E2E31}" type="slidenum">
              <a:rPr lang="en-GB" smtClean="0"/>
              <a:pPr/>
              <a:t>9</a:t>
            </a:fld>
            <a:endParaRPr lang="en-GB"/>
          </a:p>
        </p:txBody>
      </p:sp>
      <p:sp>
        <p:nvSpPr>
          <p:cNvPr id="9" name="Text Placeholder 1">
            <a:extLst>
              <a:ext uri="{FF2B5EF4-FFF2-40B4-BE49-F238E27FC236}">
                <a16:creationId xmlns:a16="http://schemas.microsoft.com/office/drawing/2014/main" id="{0DE6D489-F2A3-3A4C-B2D4-D8E65A6DA6D8}"/>
              </a:ext>
            </a:extLst>
          </p:cNvPr>
          <p:cNvSpPr>
            <a:spLocks noGrp="1"/>
          </p:cNvSpPr>
          <p:nvPr>
            <p:ph type="body" sz="quarter" idx="12"/>
          </p:nvPr>
        </p:nvSpPr>
        <p:spPr>
          <a:xfrm>
            <a:off x="360001" y="1429007"/>
            <a:ext cx="8423999" cy="719328"/>
          </a:xfrm>
        </p:spPr>
        <p:txBody>
          <a:bodyPr/>
          <a:lstStyle/>
          <a:p>
            <a:r>
              <a:rPr lang="en-US" dirty="0"/>
              <a:t>Outputs: Symposium 21</a:t>
            </a:r>
            <a:r>
              <a:rPr lang="en-US" baseline="30000" dirty="0"/>
              <a:t>st</a:t>
            </a:r>
            <a:r>
              <a:rPr lang="en-US" dirty="0"/>
              <a:t> October</a:t>
            </a:r>
          </a:p>
        </p:txBody>
      </p:sp>
      <p:pic>
        <p:nvPicPr>
          <p:cNvPr id="6" name="Picture 4" descr="bout Teaching and Learning Staff">
            <a:extLst>
              <a:ext uri="{FF2B5EF4-FFF2-40B4-BE49-F238E27FC236}">
                <a16:creationId xmlns:a16="http://schemas.microsoft.com/office/drawing/2014/main" id="{0DE444D7-70C5-1A48-AB29-F71ADD86A2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60" r="10501"/>
          <a:stretch/>
        </p:blipFill>
        <p:spPr bwMode="auto">
          <a:xfrm>
            <a:off x="1754849" y="2277887"/>
            <a:ext cx="5034980" cy="38654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7F4767A-7520-6847-BF5C-651FE27BAF1C}"/>
              </a:ext>
            </a:extLst>
          </p:cNvPr>
          <p:cNvPicPr>
            <a:picLocks noChangeAspect="1"/>
          </p:cNvPicPr>
          <p:nvPr/>
        </p:nvPicPr>
        <p:blipFill>
          <a:blip r:embed="rId4"/>
          <a:stretch>
            <a:fillRect/>
          </a:stretch>
        </p:blipFill>
        <p:spPr>
          <a:xfrm>
            <a:off x="7063951" y="2627942"/>
            <a:ext cx="1720049" cy="349480"/>
          </a:xfrm>
          <a:prstGeom prst="rect">
            <a:avLst/>
          </a:prstGeom>
        </p:spPr>
      </p:pic>
      <p:pic>
        <p:nvPicPr>
          <p:cNvPr id="11" name="Picture 10">
            <a:extLst>
              <a:ext uri="{FF2B5EF4-FFF2-40B4-BE49-F238E27FC236}">
                <a16:creationId xmlns:a16="http://schemas.microsoft.com/office/drawing/2014/main" id="{33479447-47C0-6D40-B767-98102222AD46}"/>
              </a:ext>
            </a:extLst>
          </p:cNvPr>
          <p:cNvPicPr>
            <a:picLocks noChangeAspect="1"/>
          </p:cNvPicPr>
          <p:nvPr/>
        </p:nvPicPr>
        <p:blipFill>
          <a:blip r:embed="rId5"/>
          <a:stretch>
            <a:fillRect/>
          </a:stretch>
        </p:blipFill>
        <p:spPr>
          <a:xfrm>
            <a:off x="7464253" y="3482220"/>
            <a:ext cx="919443" cy="939650"/>
          </a:xfrm>
          <a:prstGeom prst="rect">
            <a:avLst/>
          </a:prstGeom>
        </p:spPr>
      </p:pic>
      <p:pic>
        <p:nvPicPr>
          <p:cNvPr id="12" name="Picture 11">
            <a:extLst>
              <a:ext uri="{FF2B5EF4-FFF2-40B4-BE49-F238E27FC236}">
                <a16:creationId xmlns:a16="http://schemas.microsoft.com/office/drawing/2014/main" id="{B3DE7A60-B2F5-F64E-8058-49289FF8DFE3}"/>
              </a:ext>
            </a:extLst>
          </p:cNvPr>
          <p:cNvPicPr>
            <a:picLocks noChangeAspect="1"/>
          </p:cNvPicPr>
          <p:nvPr/>
        </p:nvPicPr>
        <p:blipFill>
          <a:blip r:embed="rId6"/>
          <a:stretch>
            <a:fillRect/>
          </a:stretch>
        </p:blipFill>
        <p:spPr>
          <a:xfrm>
            <a:off x="7063951" y="4948352"/>
            <a:ext cx="1720049" cy="671473"/>
          </a:xfrm>
          <a:prstGeom prst="rect">
            <a:avLst/>
          </a:prstGeom>
        </p:spPr>
      </p:pic>
    </p:spTree>
    <p:extLst>
      <p:ext uri="{BB962C8B-B14F-4D97-AF65-F5344CB8AC3E}">
        <p14:creationId xmlns:p14="http://schemas.microsoft.com/office/powerpoint/2010/main" val="724377626"/>
      </p:ext>
    </p:extLst>
  </p:cSld>
  <p:clrMapOvr>
    <a:masterClrMapping/>
  </p:clrMapOvr>
</p:sld>
</file>

<file path=ppt/theme/theme1.xml><?xml version="1.0" encoding="utf-8"?>
<a:theme xmlns:a="http://schemas.openxmlformats.org/drawingml/2006/main" name="UAL Theme">
  <a:themeElements>
    <a:clrScheme name="UAL">
      <a:dk1>
        <a:srgbClr val="000000"/>
      </a:dk1>
      <a:lt1>
        <a:srgbClr val="FFFFFF"/>
      </a:lt1>
      <a:dk2>
        <a:srgbClr val="00757A"/>
      </a:dk2>
      <a:lt2>
        <a:srgbClr val="2DA096"/>
      </a:lt2>
      <a:accent1>
        <a:srgbClr val="5DBBA8"/>
      </a:accent1>
      <a:accent2>
        <a:srgbClr val="F2B33E"/>
      </a:accent2>
      <a:accent3>
        <a:srgbClr val="FDDA3C"/>
      </a:accent3>
      <a:accent4>
        <a:srgbClr val="BC2353"/>
      </a:accent4>
      <a:accent5>
        <a:srgbClr val="E05383"/>
      </a:accent5>
      <a:accent6>
        <a:srgbClr val="DF5329"/>
      </a:accent6>
      <a:hlink>
        <a:srgbClr val="EC952D"/>
      </a:hlink>
      <a:folHlink>
        <a:srgbClr val="0089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lgn="l">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50ccc5ab-95da-497b-b26a-05137929f8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0905DB2A3FE340AE3431D8A980ADFC" ma:contentTypeVersion="13" ma:contentTypeDescription="Create a new document." ma:contentTypeScope="" ma:versionID="65bd14a671917be4580645f7be609848">
  <xsd:schema xmlns:xsd="http://www.w3.org/2001/XMLSchema" xmlns:xs="http://www.w3.org/2001/XMLSchema" xmlns:p="http://schemas.microsoft.com/office/2006/metadata/properties" xmlns:ns2="50ccc5ab-95da-497b-b26a-05137929f8b4" xmlns:ns3="67cd504f-31fb-42e1-b7ca-fd0e1bf289e3" targetNamespace="http://schemas.microsoft.com/office/2006/metadata/properties" ma:root="true" ma:fieldsID="1ba8463e5d813fd093ff343f20cbcbee" ns2:_="" ns3:_="">
    <xsd:import namespace="50ccc5ab-95da-497b-b26a-05137929f8b4"/>
    <xsd:import namespace="67cd504f-31fb-42e1-b7ca-fd0e1bf289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_Flow_SignoffStatu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ccc5ab-95da-497b-b26a-05137929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Flow_SignoffStatus" ma:index="19" nillable="true" ma:displayName="Sign-off status" ma:internalName="Sign_x002d_off_x0020_status">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cd504f-31fb-42e1-b7ca-fd0e1bf289e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26FFEC-9B79-4993-B391-A50B7AD8FE22}">
  <ds:schemaRefs>
    <ds:schemaRef ds:uri="http://schemas.microsoft.com/sharepoint/v3/contenttype/forms"/>
  </ds:schemaRefs>
</ds:datastoreItem>
</file>

<file path=customXml/itemProps2.xml><?xml version="1.0" encoding="utf-8"?>
<ds:datastoreItem xmlns:ds="http://schemas.openxmlformats.org/officeDocument/2006/customXml" ds:itemID="{35120FD8-FE86-4591-A150-1282D1A9FB07}">
  <ds:schemaRefs>
    <ds:schemaRef ds:uri="http://schemas.microsoft.com/office/2006/metadata/properties"/>
    <ds:schemaRef ds:uri="http://schemas.microsoft.com/office/infopath/2007/PartnerControls"/>
    <ds:schemaRef ds:uri="50ccc5ab-95da-497b-b26a-05137929f8b4"/>
  </ds:schemaRefs>
</ds:datastoreItem>
</file>

<file path=customXml/itemProps3.xml><?xml version="1.0" encoding="utf-8"?>
<ds:datastoreItem xmlns:ds="http://schemas.openxmlformats.org/officeDocument/2006/customXml" ds:itemID="{77DFC524-DB2C-4D7C-847B-6E94EEBF4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ccc5ab-95da-497b-b26a-05137929f8b4"/>
    <ds:schemaRef ds:uri="67cd504f-31fb-42e1-b7ca-fd0e1bf289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UoS Title 1</Template>
  <TotalTime>14995</TotalTime>
  <Words>624</Words>
  <Application>Microsoft Macintosh PowerPoint</Application>
  <PresentationFormat>On-screen Show (4:3)</PresentationFormat>
  <Paragraphs>120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MT Light</vt:lpstr>
      <vt:lpstr>Calibri</vt:lpstr>
      <vt:lpstr>Cera Stencil PRO</vt:lpstr>
      <vt:lpstr>Times New Roman</vt:lpstr>
      <vt:lpstr>UAL Theme</vt:lpstr>
      <vt:lpstr>Belonging through assessment:  Pipelines of compassion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Vikki Hill</cp:lastModifiedBy>
  <cp:revision>1301</cp:revision>
  <cp:lastPrinted>2021-05-13T08:52:48Z</cp:lastPrinted>
  <dcterms:created xsi:type="dcterms:W3CDTF">2018-07-17T10:23:22Z</dcterms:created>
  <dcterms:modified xsi:type="dcterms:W3CDTF">2021-06-10T12:07:16Z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0x0101002A0905DB2A3FE340AE3431D8A980ADFC</vt:lpwstr>
  </property>
</Properties>
</file>